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Bebas Neue"/>
      <p:regular r:id="rId78"/>
    </p:embeddedFont>
    <p:embeddedFont>
      <p:font typeface="Philosopher"/>
      <p:regular r:id="rId79"/>
      <p:bold r:id="rId80"/>
      <p:italic r:id="rId81"/>
      <p:boldItalic r:id="rId82"/>
    </p:embeddedFont>
    <p:embeddedFont>
      <p:font typeface="Gochi Hand"/>
      <p:regular r:id="rId83"/>
    </p:embeddedFont>
    <p:embeddedFont>
      <p:font typeface="PT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88" roundtripDataSignature="AMtx7mjC1mOHYvKzscOfTuvQU+FLOAy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80255C-93D6-42D2-9DAF-47E55A6DF2EC}">
  <a:tblStyle styleId="{5D80255C-93D6-42D2-9DAF-47E55A6DF2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TSans-regular.fntdata"/><Relationship Id="rId83" Type="http://schemas.openxmlformats.org/officeDocument/2006/relationships/font" Target="fonts/GochiHand-regular.fntdata"/><Relationship Id="rId42" Type="http://schemas.openxmlformats.org/officeDocument/2006/relationships/slide" Target="slides/slide36.xml"/><Relationship Id="rId86" Type="http://schemas.openxmlformats.org/officeDocument/2006/relationships/font" Target="fonts/PTSans-italic.fntdata"/><Relationship Id="rId41" Type="http://schemas.openxmlformats.org/officeDocument/2006/relationships/slide" Target="slides/slide35.xml"/><Relationship Id="rId85" Type="http://schemas.openxmlformats.org/officeDocument/2006/relationships/font" Target="fonts/PTSans-bold.fntdata"/><Relationship Id="rId44" Type="http://schemas.openxmlformats.org/officeDocument/2006/relationships/slide" Target="slides/slide38.xml"/><Relationship Id="rId88" Type="http://customschemas.google.com/relationships/presentationmetadata" Target="metadata"/><Relationship Id="rId43" Type="http://schemas.openxmlformats.org/officeDocument/2006/relationships/slide" Target="slides/slide37.xml"/><Relationship Id="rId87" Type="http://schemas.openxmlformats.org/officeDocument/2006/relationships/font" Target="fonts/PTSans-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hilosopher-bold.fntdata"/><Relationship Id="rId82" Type="http://schemas.openxmlformats.org/officeDocument/2006/relationships/font" Target="fonts/Philosopher-boldItalic.fntdata"/><Relationship Id="rId81" Type="http://schemas.openxmlformats.org/officeDocument/2006/relationships/font" Target="fonts/Philosop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hilosopher-regular.fntdata"/><Relationship Id="rId34" Type="http://schemas.openxmlformats.org/officeDocument/2006/relationships/slide" Target="slides/slide28.xml"/><Relationship Id="rId78" Type="http://schemas.openxmlformats.org/officeDocument/2006/relationships/font" Target="fonts/BebasNeue-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e5ee2f2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2e5ee2f21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e5ee2f2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2e5ee2f21e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e5ee2f21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2e5ee2f21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e5ee2f2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e5ee2f21e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e5ee2f21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2e5ee2f21e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e5ee2f21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2e5ee2f21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e5ee2f21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2e5ee2f21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e5ee2f21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e5ee2f21e_4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e5ee2f21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2e5ee2f21e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e5ee2f21e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2e5ee2f21e_4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e5ee2f21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2e5ee2f21e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e5ee2f21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2e5ee2f21e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e5ee2f21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2e5ee2f21e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e5ee2f21e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2e5ee2f21e_3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e5ee2f21e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2e5ee2f21e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e5ee2f21e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2e5ee2f21e_8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e5ee2f21e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2e5ee2f21e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e5ee2f21e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2e5ee2f21e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e5ee2f21e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2e5ee2f21e_3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e5ee2f21e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2e5ee2f21e_1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e5ee2f21e_1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2e5ee2f21e_1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e5ee2f21e_1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2e5ee2f21e_1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2e5ee2f21e_1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12e5ee2f21e_13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e5ee2f21e_1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2e5ee2f21e_13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e5ee2f21e_1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2e5ee2f21e_13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e5ee2f21e_1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2e5ee2f21e_13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eaaa85931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2eaaa85931_7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2e5ee2f21e_1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2e5ee2f21e_16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2e5ee2f21e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12e5ee2f21e_16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2e5ee2f21e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12e5ee2f21e_3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e5ee2f21e_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2e5ee2f21e_16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e5ee2f21e_1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2e5ee2f21e_13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e5ee2f21e_1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2e5ee2f21e_17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2e5ee2f21e_1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2e5ee2f21e_17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e5ee2f21e_1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2e5ee2f21e_17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eaaa85931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2eaaa85931_7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eaaa85931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2eaaa85931_7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eaaa859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12eaaa8593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eaaa859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2eaaa8593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2eaaa8593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12eaaa85931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2eaaa85931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12eaaa85931_4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e5ee2f21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2e5ee2f21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eaaa8593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2eaaa85931_4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2eaaa85931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2eaaa85931_4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eaaa85931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2eaaa85931_4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2eaaa85931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2eaaa85931_4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2eaaa85931_4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12eaaa85931_4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2eaaa8593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12eaaa8593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2eaaa8593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12eaaa85931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eaaa8593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12eaaa85931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2eaaa859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12eaaa85931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5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 name="Google Shape;10;p58"/>
          <p:cNvPicPr preferRelativeResize="0"/>
          <p:nvPr/>
        </p:nvPicPr>
        <p:blipFill rotWithShape="1">
          <a:blip r:embed="rId3">
            <a:alphaModFix amt="60000"/>
          </a:blip>
          <a:srcRect b="0" l="0" r="0" t="0"/>
          <a:stretch/>
        </p:blipFill>
        <p:spPr>
          <a:xfrm>
            <a:off x="0" y="0"/>
            <a:ext cx="9144000" cy="5143500"/>
          </a:xfrm>
          <a:prstGeom prst="rect">
            <a:avLst/>
          </a:prstGeom>
          <a:noFill/>
          <a:ln>
            <a:noFill/>
          </a:ln>
        </p:spPr>
      </p:pic>
      <p:sp>
        <p:nvSpPr>
          <p:cNvPr id="11" name="Google Shape;11;p58"/>
          <p:cNvSpPr txBox="1"/>
          <p:nvPr>
            <p:ph type="ctrTitle"/>
          </p:nvPr>
        </p:nvSpPr>
        <p:spPr>
          <a:xfrm>
            <a:off x="713250" y="1160438"/>
            <a:ext cx="7717500" cy="1793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accent1"/>
              </a:buClr>
              <a:buSzPts val="5200"/>
              <a:buNone/>
              <a:defRPr sz="5500">
                <a:solidFill>
                  <a:schemeClr val="accent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2" name="Google Shape;12;p58"/>
          <p:cNvSpPr txBox="1"/>
          <p:nvPr>
            <p:ph idx="1" type="subTitle"/>
          </p:nvPr>
        </p:nvSpPr>
        <p:spPr>
          <a:xfrm>
            <a:off x="2334000" y="3233290"/>
            <a:ext cx="447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8" name="Shape 78"/>
        <p:cNvGrpSpPr/>
        <p:nvPr/>
      </p:nvGrpSpPr>
      <p:grpSpPr>
        <a:xfrm>
          <a:off x="0" y="0"/>
          <a:ext cx="0" cy="0"/>
          <a:chOff x="0" y="0"/>
          <a:chExt cx="0" cy="0"/>
        </a:xfrm>
      </p:grpSpPr>
      <p:pic>
        <p:nvPicPr>
          <p:cNvPr id="79" name="Google Shape;79;p67"/>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80" name="Google Shape;80;p67"/>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p67"/>
          <p:cNvPicPr preferRelativeResize="0"/>
          <p:nvPr/>
        </p:nvPicPr>
        <p:blipFill rotWithShape="1">
          <a:blip r:embed="rId3">
            <a:alphaModFix amt="60000"/>
          </a:blip>
          <a:srcRect b="0" l="0" r="0" t="0"/>
          <a:stretch/>
        </p:blipFill>
        <p:spPr>
          <a:xfrm flipH="1">
            <a:off x="0" y="0"/>
            <a:ext cx="9144000" cy="5143500"/>
          </a:xfrm>
          <a:prstGeom prst="rect">
            <a:avLst/>
          </a:prstGeom>
          <a:noFill/>
          <a:ln>
            <a:noFill/>
          </a:ln>
        </p:spPr>
      </p:pic>
      <p:sp>
        <p:nvSpPr>
          <p:cNvPr id="82" name="Google Shape;82;p67"/>
          <p:cNvSpPr txBox="1"/>
          <p:nvPr>
            <p:ph type="title"/>
          </p:nvPr>
        </p:nvSpPr>
        <p:spPr>
          <a:xfrm>
            <a:off x="2153569" y="1088243"/>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 name="Google Shape;83;p67"/>
          <p:cNvSpPr txBox="1"/>
          <p:nvPr>
            <p:ph idx="1" type="subTitle"/>
          </p:nvPr>
        </p:nvSpPr>
        <p:spPr>
          <a:xfrm>
            <a:off x="2153569" y="1477350"/>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 name="Google Shape;84;p67"/>
          <p:cNvSpPr txBox="1"/>
          <p:nvPr>
            <p:ph idx="2" type="title"/>
          </p:nvPr>
        </p:nvSpPr>
        <p:spPr>
          <a:xfrm>
            <a:off x="6084899" y="3604198"/>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5" name="Google Shape;85;p67"/>
          <p:cNvSpPr txBox="1"/>
          <p:nvPr>
            <p:ph idx="3" type="subTitle"/>
          </p:nvPr>
        </p:nvSpPr>
        <p:spPr>
          <a:xfrm>
            <a:off x="6084899" y="3993305"/>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 name="Google Shape;86;p67"/>
          <p:cNvSpPr txBox="1"/>
          <p:nvPr>
            <p:ph idx="4" type="title"/>
          </p:nvPr>
        </p:nvSpPr>
        <p:spPr>
          <a:xfrm>
            <a:off x="2153569" y="2344871"/>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7" name="Google Shape;87;p67"/>
          <p:cNvSpPr txBox="1"/>
          <p:nvPr>
            <p:ph idx="5" type="subTitle"/>
          </p:nvPr>
        </p:nvSpPr>
        <p:spPr>
          <a:xfrm>
            <a:off x="2153569" y="2736844"/>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8" name="Google Shape;88;p67"/>
          <p:cNvSpPr txBox="1"/>
          <p:nvPr>
            <p:ph idx="6" type="title"/>
          </p:nvPr>
        </p:nvSpPr>
        <p:spPr>
          <a:xfrm>
            <a:off x="2153569" y="3601498"/>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67"/>
          <p:cNvSpPr txBox="1"/>
          <p:nvPr>
            <p:ph idx="7" type="subTitle"/>
          </p:nvPr>
        </p:nvSpPr>
        <p:spPr>
          <a:xfrm>
            <a:off x="2153569" y="3990605"/>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 name="Google Shape;90;p67"/>
          <p:cNvSpPr txBox="1"/>
          <p:nvPr>
            <p:ph idx="8" type="title"/>
          </p:nvPr>
        </p:nvSpPr>
        <p:spPr>
          <a:xfrm>
            <a:off x="6084899" y="1088243"/>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 name="Google Shape;91;p67"/>
          <p:cNvSpPr txBox="1"/>
          <p:nvPr>
            <p:ph idx="9" type="subTitle"/>
          </p:nvPr>
        </p:nvSpPr>
        <p:spPr>
          <a:xfrm>
            <a:off x="6084899" y="1477350"/>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 name="Google Shape;92;p67"/>
          <p:cNvSpPr txBox="1"/>
          <p:nvPr>
            <p:ph idx="13" type="title"/>
          </p:nvPr>
        </p:nvSpPr>
        <p:spPr>
          <a:xfrm>
            <a:off x="6084899" y="2346221"/>
            <a:ext cx="1986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 name="Google Shape;93;p67"/>
          <p:cNvSpPr txBox="1"/>
          <p:nvPr>
            <p:ph idx="14" type="subTitle"/>
          </p:nvPr>
        </p:nvSpPr>
        <p:spPr>
          <a:xfrm>
            <a:off x="6084899" y="2736844"/>
            <a:ext cx="19860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4" name="Google Shape;94;p67"/>
          <p:cNvSpPr txBox="1"/>
          <p:nvPr>
            <p:ph idx="15"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pic>
        <p:nvPicPr>
          <p:cNvPr id="96" name="Google Shape;96;p6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97" name="Google Shape;97;p68"/>
          <p:cNvSpPr txBox="1"/>
          <p:nvPr>
            <p:ph type="title"/>
          </p:nvPr>
        </p:nvSpPr>
        <p:spPr>
          <a:xfrm>
            <a:off x="1515600" y="1307100"/>
            <a:ext cx="61128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8" name="Shape 98"/>
        <p:cNvGrpSpPr/>
        <p:nvPr/>
      </p:nvGrpSpPr>
      <p:grpSpPr>
        <a:xfrm>
          <a:off x="0" y="0"/>
          <a:ext cx="0" cy="0"/>
          <a:chOff x="0" y="0"/>
          <a:chExt cx="0" cy="0"/>
        </a:xfrm>
      </p:grpSpPr>
      <p:pic>
        <p:nvPicPr>
          <p:cNvPr id="99" name="Google Shape;99;p6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00" name="Google Shape;100;p69"/>
          <p:cNvSpPr txBox="1"/>
          <p:nvPr>
            <p:ph type="title"/>
          </p:nvPr>
        </p:nvSpPr>
        <p:spPr>
          <a:xfrm>
            <a:off x="2391900" y="3106266"/>
            <a:ext cx="4360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01" name="Google Shape;101;p69"/>
          <p:cNvSpPr txBox="1"/>
          <p:nvPr>
            <p:ph idx="1" type="subTitle"/>
          </p:nvPr>
        </p:nvSpPr>
        <p:spPr>
          <a:xfrm>
            <a:off x="1226400" y="1460391"/>
            <a:ext cx="6691200" cy="1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70"/>
          <p:cNvSpPr txBox="1"/>
          <p:nvPr>
            <p:ph type="title"/>
          </p:nvPr>
        </p:nvSpPr>
        <p:spPr>
          <a:xfrm>
            <a:off x="4681347" y="310900"/>
            <a:ext cx="3486600" cy="1353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sz="3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4" name="Google Shape;104;p70"/>
          <p:cNvSpPr/>
          <p:nvPr/>
        </p:nvSpPr>
        <p:spPr>
          <a:xfrm>
            <a:off x="5258875" y="2377350"/>
            <a:ext cx="1560550" cy="2850250"/>
          </a:xfrm>
          <a:custGeom>
            <a:rect b="b" l="l" r="r" t="t"/>
            <a:pathLst>
              <a:path extrusionOk="0" h="114010" w="62422">
                <a:moveTo>
                  <a:pt x="62422" y="0"/>
                </a:moveTo>
                <a:cubicBezTo>
                  <a:pt x="55784" y="0"/>
                  <a:pt x="48028" y="981"/>
                  <a:pt x="43334" y="5675"/>
                </a:cubicBezTo>
                <a:cubicBezTo>
                  <a:pt x="38005" y="11004"/>
                  <a:pt x="34082" y="18333"/>
                  <a:pt x="33016" y="25794"/>
                </a:cubicBezTo>
                <a:cubicBezTo>
                  <a:pt x="31717" y="34887"/>
                  <a:pt x="43545" y="53956"/>
                  <a:pt x="50040" y="47461"/>
                </a:cubicBezTo>
                <a:cubicBezTo>
                  <a:pt x="53483" y="44018"/>
                  <a:pt x="45071" y="36024"/>
                  <a:pt x="40239" y="36628"/>
                </a:cubicBezTo>
                <a:cubicBezTo>
                  <a:pt x="34206" y="37382"/>
                  <a:pt x="29736" y="43937"/>
                  <a:pt x="27342" y="49525"/>
                </a:cubicBezTo>
                <a:cubicBezTo>
                  <a:pt x="20571" y="65329"/>
                  <a:pt x="25558" y="84286"/>
                  <a:pt x="20119" y="100597"/>
                </a:cubicBezTo>
                <a:cubicBezTo>
                  <a:pt x="17569" y="108243"/>
                  <a:pt x="7209" y="110405"/>
                  <a:pt x="0" y="11401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70"/>
          <p:cNvPicPr preferRelativeResize="0"/>
          <p:nvPr/>
        </p:nvPicPr>
        <p:blipFill rotWithShape="1">
          <a:blip r:embed="rId2">
            <a:alphaModFix/>
          </a:blip>
          <a:srcRect b="0" l="0" r="0" t="0"/>
          <a:stretch/>
        </p:blipFill>
        <p:spPr>
          <a:xfrm>
            <a:off x="6094525" y="2031925"/>
            <a:ext cx="790742" cy="692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06" name="Shape 106"/>
        <p:cNvGrpSpPr/>
        <p:nvPr/>
      </p:nvGrpSpPr>
      <p:grpSpPr>
        <a:xfrm>
          <a:off x="0" y="0"/>
          <a:ext cx="0" cy="0"/>
          <a:chOff x="0" y="0"/>
          <a:chExt cx="0" cy="0"/>
        </a:xfrm>
      </p:grpSpPr>
      <p:pic>
        <p:nvPicPr>
          <p:cNvPr id="107" name="Google Shape;107;p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8" name="Google Shape;108;p71"/>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1"/>
          <p:cNvSpPr txBox="1"/>
          <p:nvPr>
            <p:ph type="title"/>
          </p:nvPr>
        </p:nvSpPr>
        <p:spPr>
          <a:xfrm>
            <a:off x="4070247" y="1516323"/>
            <a:ext cx="4065300" cy="91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 name="Google Shape;110;p71"/>
          <p:cNvSpPr txBox="1"/>
          <p:nvPr>
            <p:ph idx="1" type="subTitle"/>
          </p:nvPr>
        </p:nvSpPr>
        <p:spPr>
          <a:xfrm>
            <a:off x="4070247" y="2712777"/>
            <a:ext cx="4065300" cy="91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pic>
        <p:nvPicPr>
          <p:cNvPr id="112" name="Google Shape;112;p7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13" name="Google Shape;113;p72"/>
          <p:cNvSpPr txBox="1"/>
          <p:nvPr>
            <p:ph hasCustomPrompt="1" type="title"/>
          </p:nvPr>
        </p:nvSpPr>
        <p:spPr>
          <a:xfrm>
            <a:off x="998550" y="1592719"/>
            <a:ext cx="7146900" cy="11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4" name="Google Shape;114;p72"/>
          <p:cNvSpPr txBox="1"/>
          <p:nvPr>
            <p:ph idx="1" type="subTitle"/>
          </p:nvPr>
        </p:nvSpPr>
        <p:spPr>
          <a:xfrm>
            <a:off x="2150250" y="3057025"/>
            <a:ext cx="4843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5" name="Shape 115"/>
        <p:cNvGrpSpPr/>
        <p:nvPr/>
      </p:nvGrpSpPr>
      <p:grpSpPr>
        <a:xfrm>
          <a:off x="0" y="0"/>
          <a:ext cx="0" cy="0"/>
          <a:chOff x="0" y="0"/>
          <a:chExt cx="0" cy="0"/>
        </a:xfrm>
      </p:grpSpPr>
      <p:pic>
        <p:nvPicPr>
          <p:cNvPr id="116" name="Google Shape;116;p7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7" name="Google Shape;117;p73"/>
          <p:cNvSpPr txBox="1"/>
          <p:nvPr>
            <p:ph type="title"/>
          </p:nvPr>
        </p:nvSpPr>
        <p:spPr>
          <a:xfrm>
            <a:off x="729152" y="1187268"/>
            <a:ext cx="34164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8" name="Google Shape;118;p73"/>
          <p:cNvSpPr txBox="1"/>
          <p:nvPr>
            <p:ph idx="2" type="title"/>
          </p:nvPr>
        </p:nvSpPr>
        <p:spPr>
          <a:xfrm>
            <a:off x="4996648" y="1187268"/>
            <a:ext cx="34200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9" name="Google Shape;119;p73"/>
          <p:cNvSpPr txBox="1"/>
          <p:nvPr>
            <p:ph idx="1" type="subTitle"/>
          </p:nvPr>
        </p:nvSpPr>
        <p:spPr>
          <a:xfrm>
            <a:off x="4996648" y="1930866"/>
            <a:ext cx="3420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8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 name="Google Shape;120;p73"/>
          <p:cNvSpPr txBox="1"/>
          <p:nvPr>
            <p:ph idx="3" type="title"/>
          </p:nvPr>
        </p:nvSpPr>
        <p:spPr>
          <a:xfrm>
            <a:off x="2311054" y="2852689"/>
            <a:ext cx="4546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1" name="Google Shape;121;p73"/>
          <p:cNvSpPr txBox="1"/>
          <p:nvPr>
            <p:ph idx="4" type="subTitle"/>
          </p:nvPr>
        </p:nvSpPr>
        <p:spPr>
          <a:xfrm>
            <a:off x="1982550" y="3590532"/>
            <a:ext cx="51789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8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2" name="Google Shape;122;p73"/>
          <p:cNvSpPr txBox="1"/>
          <p:nvPr>
            <p:ph idx="5" type="title"/>
          </p:nvPr>
        </p:nvSpPr>
        <p:spPr>
          <a:xfrm>
            <a:off x="727352" y="1930866"/>
            <a:ext cx="3420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Arial"/>
              <a:buNone/>
              <a:defRPr b="0" sz="1800">
                <a:solidFill>
                  <a:schemeClr val="dk1"/>
                </a:solidFill>
                <a:latin typeface="Arial"/>
                <a:ea typeface="Arial"/>
                <a:cs typeface="Arial"/>
                <a:sym typeface="Aria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2">
    <p:spTree>
      <p:nvGrpSpPr>
        <p:cNvPr id="123" name="Shape 123"/>
        <p:cNvGrpSpPr/>
        <p:nvPr/>
      </p:nvGrpSpPr>
      <p:grpSpPr>
        <a:xfrm>
          <a:off x="0" y="0"/>
          <a:ext cx="0" cy="0"/>
          <a:chOff x="0" y="0"/>
          <a:chExt cx="0" cy="0"/>
        </a:xfrm>
      </p:grpSpPr>
      <p:pic>
        <p:nvPicPr>
          <p:cNvPr id="124" name="Google Shape;124;p74"/>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25" name="Google Shape;125;p74"/>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4"/>
          <p:cNvSpPr txBox="1"/>
          <p:nvPr>
            <p:ph type="title"/>
          </p:nvPr>
        </p:nvSpPr>
        <p:spPr>
          <a:xfrm>
            <a:off x="3422408" y="1352911"/>
            <a:ext cx="23055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7" name="Google Shape;127;p74"/>
          <p:cNvSpPr txBox="1"/>
          <p:nvPr>
            <p:ph idx="1" type="subTitle"/>
          </p:nvPr>
        </p:nvSpPr>
        <p:spPr>
          <a:xfrm>
            <a:off x="3422408" y="1728215"/>
            <a:ext cx="25053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8" name="Google Shape;128;p74"/>
          <p:cNvSpPr txBox="1"/>
          <p:nvPr>
            <p:ph idx="2" type="title"/>
          </p:nvPr>
        </p:nvSpPr>
        <p:spPr>
          <a:xfrm>
            <a:off x="3469808" y="3054999"/>
            <a:ext cx="23055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9" name="Google Shape;129;p74"/>
          <p:cNvSpPr txBox="1"/>
          <p:nvPr>
            <p:ph idx="3" type="subTitle"/>
          </p:nvPr>
        </p:nvSpPr>
        <p:spPr>
          <a:xfrm>
            <a:off x="3270008" y="3430302"/>
            <a:ext cx="2505300" cy="73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0" name="Google Shape;130;p74"/>
          <p:cNvSpPr txBox="1"/>
          <p:nvPr>
            <p:ph idx="4" type="title"/>
          </p:nvPr>
        </p:nvSpPr>
        <p:spPr>
          <a:xfrm>
            <a:off x="2060008" y="1682471"/>
            <a:ext cx="922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31" name="Google Shape;131;p74"/>
          <p:cNvSpPr txBox="1"/>
          <p:nvPr>
            <p:ph idx="5" type="title"/>
          </p:nvPr>
        </p:nvSpPr>
        <p:spPr>
          <a:xfrm>
            <a:off x="6161192" y="3384546"/>
            <a:ext cx="922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32" name="Google Shape;132;p74"/>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33" name="Shape 133"/>
        <p:cNvGrpSpPr/>
        <p:nvPr/>
      </p:nvGrpSpPr>
      <p:grpSpPr>
        <a:xfrm>
          <a:off x="0" y="0"/>
          <a:ext cx="0" cy="0"/>
          <a:chOff x="0" y="0"/>
          <a:chExt cx="0" cy="0"/>
        </a:xfrm>
      </p:grpSpPr>
      <p:pic>
        <p:nvPicPr>
          <p:cNvPr id="134" name="Google Shape;134;p7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75"/>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5"/>
          <p:cNvSpPr txBox="1"/>
          <p:nvPr>
            <p:ph type="title"/>
          </p:nvPr>
        </p:nvSpPr>
        <p:spPr>
          <a:xfrm>
            <a:off x="947320" y="1589231"/>
            <a:ext cx="37260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lt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7" name="Google Shape;137;p75"/>
          <p:cNvSpPr txBox="1"/>
          <p:nvPr>
            <p:ph idx="1" type="subTitle"/>
          </p:nvPr>
        </p:nvSpPr>
        <p:spPr>
          <a:xfrm>
            <a:off x="947320" y="2219213"/>
            <a:ext cx="3726000" cy="137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38" name="Shape 138"/>
        <p:cNvGrpSpPr/>
        <p:nvPr/>
      </p:nvGrpSpPr>
      <p:grpSpPr>
        <a:xfrm>
          <a:off x="0" y="0"/>
          <a:ext cx="0" cy="0"/>
          <a:chOff x="0" y="0"/>
          <a:chExt cx="0" cy="0"/>
        </a:xfrm>
      </p:grpSpPr>
      <p:pic>
        <p:nvPicPr>
          <p:cNvPr id="139" name="Google Shape;139;p7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0" name="Google Shape;140;p76"/>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6"/>
          <p:cNvSpPr txBox="1"/>
          <p:nvPr>
            <p:ph type="title"/>
          </p:nvPr>
        </p:nvSpPr>
        <p:spPr>
          <a:xfrm>
            <a:off x="4316886" y="1609657"/>
            <a:ext cx="3085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lt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2" name="Google Shape;142;p76"/>
          <p:cNvSpPr txBox="1"/>
          <p:nvPr>
            <p:ph idx="1" type="subTitle"/>
          </p:nvPr>
        </p:nvSpPr>
        <p:spPr>
          <a:xfrm>
            <a:off x="3998886" y="2122371"/>
            <a:ext cx="3721500" cy="155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3" name="Shape 13"/>
        <p:cNvGrpSpPr/>
        <p:nvPr/>
      </p:nvGrpSpPr>
      <p:grpSpPr>
        <a:xfrm>
          <a:off x="0" y="0"/>
          <a:ext cx="0" cy="0"/>
          <a:chOff x="0" y="0"/>
          <a:chExt cx="0" cy="0"/>
        </a:xfrm>
      </p:grpSpPr>
      <p:pic>
        <p:nvPicPr>
          <p:cNvPr id="14" name="Google Shape;14;p59"/>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5" name="Google Shape;15;p59"/>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9"/>
          <p:cNvSpPr txBox="1"/>
          <p:nvPr>
            <p:ph type="title"/>
          </p:nvPr>
        </p:nvSpPr>
        <p:spPr>
          <a:xfrm>
            <a:off x="720000" y="3871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7" name="Google Shape;17;p59"/>
          <p:cNvSpPr txBox="1"/>
          <p:nvPr>
            <p:ph idx="1" type="body"/>
          </p:nvPr>
        </p:nvSpPr>
        <p:spPr>
          <a:xfrm>
            <a:off x="720000" y="1057225"/>
            <a:ext cx="7704000" cy="35421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AutoNum type="arabicPeriod"/>
              <a:defRPr sz="1300"/>
            </a:lvl1pPr>
            <a:lvl2pPr indent="-330200" lvl="1" marL="914400" algn="l">
              <a:lnSpc>
                <a:spcPct val="100000"/>
              </a:lnSpc>
              <a:spcBef>
                <a:spcPts val="0"/>
              </a:spcBef>
              <a:spcAft>
                <a:spcPts val="0"/>
              </a:spcAft>
              <a:buSzPts val="1600"/>
              <a:buFont typeface="Roboto Condensed Light"/>
              <a:buAutoNum type="alphaLcPeriod"/>
              <a:defRPr sz="1600"/>
            </a:lvl2pPr>
            <a:lvl3pPr indent="-330200" lvl="2" marL="1371600" algn="l">
              <a:lnSpc>
                <a:spcPct val="100000"/>
              </a:lnSpc>
              <a:spcBef>
                <a:spcPts val="0"/>
              </a:spcBef>
              <a:spcAft>
                <a:spcPts val="0"/>
              </a:spcAft>
              <a:buSzPts val="1600"/>
              <a:buFont typeface="Roboto Condensed Light"/>
              <a:buAutoNum type="romanLcPeriod"/>
              <a:defRPr sz="1600"/>
            </a:lvl3pPr>
            <a:lvl4pPr indent="-330200" lvl="3" marL="1828800" algn="l">
              <a:lnSpc>
                <a:spcPct val="100000"/>
              </a:lnSpc>
              <a:spcBef>
                <a:spcPts val="0"/>
              </a:spcBef>
              <a:spcAft>
                <a:spcPts val="0"/>
              </a:spcAft>
              <a:buSzPts val="1600"/>
              <a:buFont typeface="Roboto Condensed Light"/>
              <a:buAutoNum type="arabicPeriod"/>
              <a:defRPr sz="1600"/>
            </a:lvl4pPr>
            <a:lvl5pPr indent="-330200" lvl="4" marL="2286000" algn="l">
              <a:lnSpc>
                <a:spcPct val="100000"/>
              </a:lnSpc>
              <a:spcBef>
                <a:spcPts val="0"/>
              </a:spcBef>
              <a:spcAft>
                <a:spcPts val="0"/>
              </a:spcAft>
              <a:buSzPts val="1600"/>
              <a:buFont typeface="Roboto Condensed Light"/>
              <a:buAutoNum type="alphaLcPeriod"/>
              <a:defRPr sz="1600"/>
            </a:lvl5pPr>
            <a:lvl6pPr indent="-330200" lvl="5" marL="2743200" algn="l">
              <a:lnSpc>
                <a:spcPct val="100000"/>
              </a:lnSpc>
              <a:spcBef>
                <a:spcPts val="0"/>
              </a:spcBef>
              <a:spcAft>
                <a:spcPts val="0"/>
              </a:spcAft>
              <a:buSzPts val="1600"/>
              <a:buFont typeface="Roboto Condensed Light"/>
              <a:buAutoNum type="romanLcPeriod"/>
              <a:defRPr sz="1600"/>
            </a:lvl6pPr>
            <a:lvl7pPr indent="-330200" lvl="6" marL="3200400" algn="l">
              <a:lnSpc>
                <a:spcPct val="100000"/>
              </a:lnSpc>
              <a:spcBef>
                <a:spcPts val="0"/>
              </a:spcBef>
              <a:spcAft>
                <a:spcPts val="0"/>
              </a:spcAft>
              <a:buSzPts val="1600"/>
              <a:buFont typeface="Roboto Condensed Light"/>
              <a:buAutoNum type="arabicPeriod"/>
              <a:defRPr sz="1600"/>
            </a:lvl7pPr>
            <a:lvl8pPr indent="-330200" lvl="7" marL="3657600" algn="l">
              <a:lnSpc>
                <a:spcPct val="100000"/>
              </a:lnSpc>
              <a:spcBef>
                <a:spcPts val="0"/>
              </a:spcBef>
              <a:spcAft>
                <a:spcPts val="0"/>
              </a:spcAft>
              <a:buSzPts val="1600"/>
              <a:buFont typeface="Roboto Condensed Light"/>
              <a:buAutoNum type="alphaLcPeriod"/>
              <a:defRPr sz="1600"/>
            </a:lvl8pPr>
            <a:lvl9pPr indent="-330200" lvl="8" marL="4114800" algn="l">
              <a:lnSpc>
                <a:spcPct val="100000"/>
              </a:lnSpc>
              <a:spcBef>
                <a:spcPts val="0"/>
              </a:spcBef>
              <a:spcAft>
                <a:spcPts val="0"/>
              </a:spcAft>
              <a:buSzPts val="1600"/>
              <a:buFont typeface="Roboto Condensed Light"/>
              <a:buAutoNum type="romanLcPeriod"/>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43" name="Shape 143"/>
        <p:cNvGrpSpPr/>
        <p:nvPr/>
      </p:nvGrpSpPr>
      <p:grpSpPr>
        <a:xfrm>
          <a:off x="0" y="0"/>
          <a:ext cx="0" cy="0"/>
          <a:chOff x="0" y="0"/>
          <a:chExt cx="0" cy="0"/>
        </a:xfrm>
      </p:grpSpPr>
      <p:pic>
        <p:nvPicPr>
          <p:cNvPr id="144" name="Google Shape;144;p77"/>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45" name="Google Shape;145;p77"/>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7"/>
          <p:cNvSpPr txBox="1"/>
          <p:nvPr>
            <p:ph type="title"/>
          </p:nvPr>
        </p:nvSpPr>
        <p:spPr>
          <a:xfrm>
            <a:off x="1905075" y="1151354"/>
            <a:ext cx="2139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7" name="Google Shape;147;p77"/>
          <p:cNvSpPr txBox="1"/>
          <p:nvPr>
            <p:ph idx="1" type="subTitle"/>
          </p:nvPr>
        </p:nvSpPr>
        <p:spPr>
          <a:xfrm>
            <a:off x="1905075" y="1438128"/>
            <a:ext cx="21429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8" name="Google Shape;148;p77"/>
          <p:cNvSpPr txBox="1"/>
          <p:nvPr>
            <p:ph idx="2" type="title"/>
          </p:nvPr>
        </p:nvSpPr>
        <p:spPr>
          <a:xfrm>
            <a:off x="4091735" y="2321849"/>
            <a:ext cx="2139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9" name="Google Shape;149;p77"/>
          <p:cNvSpPr txBox="1"/>
          <p:nvPr>
            <p:ph idx="3" type="subTitle"/>
          </p:nvPr>
        </p:nvSpPr>
        <p:spPr>
          <a:xfrm>
            <a:off x="4093385" y="2608623"/>
            <a:ext cx="21396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0" name="Google Shape;150;p77"/>
          <p:cNvSpPr txBox="1"/>
          <p:nvPr>
            <p:ph idx="4" type="title"/>
          </p:nvPr>
        </p:nvSpPr>
        <p:spPr>
          <a:xfrm>
            <a:off x="6278396" y="3494396"/>
            <a:ext cx="2139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1" name="Google Shape;151;p77"/>
          <p:cNvSpPr txBox="1"/>
          <p:nvPr>
            <p:ph idx="5" type="subTitle"/>
          </p:nvPr>
        </p:nvSpPr>
        <p:spPr>
          <a:xfrm>
            <a:off x="6278396" y="3781170"/>
            <a:ext cx="21396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2" name="Google Shape;152;p77"/>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pic>
        <p:nvPicPr>
          <p:cNvPr id="154" name="Google Shape;154;p7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155" name="Google Shape;155;p78"/>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8"/>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7" name="Shape 157"/>
        <p:cNvGrpSpPr/>
        <p:nvPr/>
      </p:nvGrpSpPr>
      <p:grpSpPr>
        <a:xfrm>
          <a:off x="0" y="0"/>
          <a:ext cx="0" cy="0"/>
          <a:chOff x="0" y="0"/>
          <a:chExt cx="0" cy="0"/>
        </a:xfrm>
      </p:grpSpPr>
      <p:pic>
        <p:nvPicPr>
          <p:cNvPr id="158" name="Google Shape;158;p7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9" name="Google Shape;159;p79"/>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9"/>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7">
    <p:spTree>
      <p:nvGrpSpPr>
        <p:cNvPr id="161" name="Shape 161"/>
        <p:cNvGrpSpPr/>
        <p:nvPr/>
      </p:nvGrpSpPr>
      <p:grpSpPr>
        <a:xfrm>
          <a:off x="0" y="0"/>
          <a:ext cx="0" cy="0"/>
          <a:chOff x="0" y="0"/>
          <a:chExt cx="0" cy="0"/>
        </a:xfrm>
      </p:grpSpPr>
      <p:pic>
        <p:nvPicPr>
          <p:cNvPr id="162" name="Google Shape;162;p8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3" name="Google Shape;163;p80"/>
          <p:cNvSpPr txBox="1"/>
          <p:nvPr>
            <p:ph type="title"/>
          </p:nvPr>
        </p:nvSpPr>
        <p:spPr>
          <a:xfrm>
            <a:off x="2152350" y="1195557"/>
            <a:ext cx="4839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4" name="Google Shape;164;p80"/>
          <p:cNvSpPr txBox="1"/>
          <p:nvPr>
            <p:ph idx="2" type="title"/>
          </p:nvPr>
        </p:nvSpPr>
        <p:spPr>
          <a:xfrm>
            <a:off x="4114800" y="3158956"/>
            <a:ext cx="914400" cy="50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5" name="Google Shape;165;p80"/>
          <p:cNvSpPr txBox="1"/>
          <p:nvPr>
            <p:ph idx="1" type="subTitle"/>
          </p:nvPr>
        </p:nvSpPr>
        <p:spPr>
          <a:xfrm>
            <a:off x="2152350" y="2245301"/>
            <a:ext cx="48393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66" name="Shape 166"/>
        <p:cNvGrpSpPr/>
        <p:nvPr/>
      </p:nvGrpSpPr>
      <p:grpSpPr>
        <a:xfrm>
          <a:off x="0" y="0"/>
          <a:ext cx="0" cy="0"/>
          <a:chOff x="0" y="0"/>
          <a:chExt cx="0" cy="0"/>
        </a:xfrm>
      </p:grpSpPr>
      <p:pic>
        <p:nvPicPr>
          <p:cNvPr id="167" name="Google Shape;167;p8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68" name="Google Shape;168;p81"/>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1"/>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70" name="Google Shape;170;p81"/>
          <p:cNvSpPr txBox="1"/>
          <p:nvPr>
            <p:ph idx="1" type="subTitle"/>
          </p:nvPr>
        </p:nvSpPr>
        <p:spPr>
          <a:xfrm>
            <a:off x="1901617" y="3164077"/>
            <a:ext cx="14631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Philosopher"/>
              <a:buNone/>
              <a:defRPr b="1" sz="2000">
                <a:latin typeface="Gochi Hand"/>
                <a:ea typeface="Gochi Hand"/>
                <a:cs typeface="Gochi Hand"/>
                <a:sym typeface="Gochi Hand"/>
              </a:defRPr>
            </a:lvl1pPr>
            <a:lvl2pPr lvl="1"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2pPr>
            <a:lvl3pPr lvl="2"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3pPr>
            <a:lvl4pPr lvl="3"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4pPr>
            <a:lvl5pPr lvl="4"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5pPr>
            <a:lvl6pPr lvl="5"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6pPr>
            <a:lvl7pPr lvl="6"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7pPr>
            <a:lvl8pPr lvl="7"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8pPr>
            <a:lvl9pPr lvl="8"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9pPr>
          </a:lstStyle>
          <a:p/>
        </p:txBody>
      </p:sp>
      <p:sp>
        <p:nvSpPr>
          <p:cNvPr id="171" name="Google Shape;171;p81"/>
          <p:cNvSpPr txBox="1"/>
          <p:nvPr>
            <p:ph idx="2" type="subTitle"/>
          </p:nvPr>
        </p:nvSpPr>
        <p:spPr>
          <a:xfrm>
            <a:off x="1397767" y="3515921"/>
            <a:ext cx="24708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2" name="Google Shape;172;p81"/>
          <p:cNvSpPr txBox="1"/>
          <p:nvPr>
            <p:ph idx="3" type="subTitle"/>
          </p:nvPr>
        </p:nvSpPr>
        <p:spPr>
          <a:xfrm>
            <a:off x="5779283" y="3164077"/>
            <a:ext cx="14631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Philosopher"/>
              <a:buNone/>
              <a:defRPr b="1" sz="2000">
                <a:latin typeface="Gochi Hand"/>
                <a:ea typeface="Gochi Hand"/>
                <a:cs typeface="Gochi Hand"/>
                <a:sym typeface="Gochi Hand"/>
              </a:defRPr>
            </a:lvl1pPr>
            <a:lvl2pPr lvl="1"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2pPr>
            <a:lvl3pPr lvl="2"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3pPr>
            <a:lvl4pPr lvl="3"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4pPr>
            <a:lvl5pPr lvl="4"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5pPr>
            <a:lvl6pPr lvl="5"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6pPr>
            <a:lvl7pPr lvl="6"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7pPr>
            <a:lvl8pPr lvl="7"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8pPr>
            <a:lvl9pPr lvl="8" algn="l">
              <a:lnSpc>
                <a:spcPct val="100000"/>
              </a:lnSpc>
              <a:spcBef>
                <a:spcPts val="0"/>
              </a:spcBef>
              <a:spcAft>
                <a:spcPts val="0"/>
              </a:spcAft>
              <a:buSzPts val="2000"/>
              <a:buFont typeface="Philosopher"/>
              <a:buNone/>
              <a:defRPr b="1" sz="2000">
                <a:latin typeface="Philosopher"/>
                <a:ea typeface="Philosopher"/>
                <a:cs typeface="Philosopher"/>
                <a:sym typeface="Philosopher"/>
              </a:defRPr>
            </a:lvl9pPr>
          </a:lstStyle>
          <a:p/>
        </p:txBody>
      </p:sp>
      <p:sp>
        <p:nvSpPr>
          <p:cNvPr id="173" name="Google Shape;173;p81"/>
          <p:cNvSpPr txBox="1"/>
          <p:nvPr>
            <p:ph idx="4" type="subTitle"/>
          </p:nvPr>
        </p:nvSpPr>
        <p:spPr>
          <a:xfrm>
            <a:off x="5275433" y="3515921"/>
            <a:ext cx="24708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4" name="Google Shape;174;p81"/>
          <p:cNvSpPr txBox="1"/>
          <p:nvPr>
            <p:ph idx="5" type="subTitle"/>
          </p:nvPr>
        </p:nvSpPr>
        <p:spPr>
          <a:xfrm>
            <a:off x="2352000" y="1230650"/>
            <a:ext cx="4440000" cy="61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175" name="Shape 175"/>
        <p:cNvGrpSpPr/>
        <p:nvPr/>
      </p:nvGrpSpPr>
      <p:grpSpPr>
        <a:xfrm>
          <a:off x="0" y="0"/>
          <a:ext cx="0" cy="0"/>
          <a:chOff x="0" y="0"/>
          <a:chExt cx="0" cy="0"/>
        </a:xfrm>
      </p:grpSpPr>
      <p:pic>
        <p:nvPicPr>
          <p:cNvPr id="176" name="Google Shape;176;p8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7" name="Google Shape;177;p82"/>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2"/>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79" name="Google Shape;179;p82"/>
          <p:cNvSpPr txBox="1"/>
          <p:nvPr>
            <p:ph idx="2" type="title"/>
          </p:nvPr>
        </p:nvSpPr>
        <p:spPr>
          <a:xfrm>
            <a:off x="1074404" y="1701979"/>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80" name="Google Shape;180;p82"/>
          <p:cNvSpPr txBox="1"/>
          <p:nvPr>
            <p:ph idx="1" type="subTitle"/>
          </p:nvPr>
        </p:nvSpPr>
        <p:spPr>
          <a:xfrm>
            <a:off x="1052954" y="2059900"/>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1" name="Google Shape;181;p82"/>
          <p:cNvSpPr txBox="1"/>
          <p:nvPr>
            <p:ph idx="3" type="title"/>
          </p:nvPr>
        </p:nvSpPr>
        <p:spPr>
          <a:xfrm>
            <a:off x="3579000" y="1701979"/>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82" name="Google Shape;182;p82"/>
          <p:cNvSpPr txBox="1"/>
          <p:nvPr>
            <p:ph idx="4" type="subTitle"/>
          </p:nvPr>
        </p:nvSpPr>
        <p:spPr>
          <a:xfrm>
            <a:off x="3557550" y="2059900"/>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3" name="Google Shape;183;p82"/>
          <p:cNvSpPr txBox="1"/>
          <p:nvPr>
            <p:ph idx="5" type="title"/>
          </p:nvPr>
        </p:nvSpPr>
        <p:spPr>
          <a:xfrm>
            <a:off x="1074404" y="3525825"/>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84" name="Google Shape;184;p82"/>
          <p:cNvSpPr txBox="1"/>
          <p:nvPr>
            <p:ph idx="6" type="subTitle"/>
          </p:nvPr>
        </p:nvSpPr>
        <p:spPr>
          <a:xfrm>
            <a:off x="1052954" y="3878021"/>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5" name="Google Shape;185;p82"/>
          <p:cNvSpPr txBox="1"/>
          <p:nvPr>
            <p:ph idx="7" type="title"/>
          </p:nvPr>
        </p:nvSpPr>
        <p:spPr>
          <a:xfrm>
            <a:off x="3579000" y="3525825"/>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86" name="Google Shape;186;p82"/>
          <p:cNvSpPr txBox="1"/>
          <p:nvPr>
            <p:ph idx="8" type="subTitle"/>
          </p:nvPr>
        </p:nvSpPr>
        <p:spPr>
          <a:xfrm>
            <a:off x="3557550" y="3878021"/>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7" name="Google Shape;187;p82"/>
          <p:cNvSpPr txBox="1"/>
          <p:nvPr>
            <p:ph idx="9" type="title"/>
          </p:nvPr>
        </p:nvSpPr>
        <p:spPr>
          <a:xfrm>
            <a:off x="6083596" y="1701979"/>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88" name="Google Shape;188;p82"/>
          <p:cNvSpPr txBox="1"/>
          <p:nvPr>
            <p:ph idx="13" type="subTitle"/>
          </p:nvPr>
        </p:nvSpPr>
        <p:spPr>
          <a:xfrm>
            <a:off x="6062146" y="2059900"/>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9" name="Google Shape;189;p82"/>
          <p:cNvSpPr txBox="1"/>
          <p:nvPr>
            <p:ph idx="14" type="title"/>
          </p:nvPr>
        </p:nvSpPr>
        <p:spPr>
          <a:xfrm>
            <a:off x="6083596" y="3525825"/>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None/>
              <a:defRPr sz="2000">
                <a:solidFill>
                  <a:schemeClr val="dk1"/>
                </a:solidFill>
              </a:defRPr>
            </a:lvl1pPr>
            <a:lvl2pPr lvl="1"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algn="ctr">
              <a:lnSpc>
                <a:spcPct val="100000"/>
              </a:lnSpc>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190" name="Google Shape;190;p82"/>
          <p:cNvSpPr txBox="1"/>
          <p:nvPr>
            <p:ph idx="15" type="subTitle"/>
          </p:nvPr>
        </p:nvSpPr>
        <p:spPr>
          <a:xfrm>
            <a:off x="6062146" y="3878021"/>
            <a:ext cx="2028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91" name="Shape 191"/>
        <p:cNvGrpSpPr/>
        <p:nvPr/>
      </p:nvGrpSpPr>
      <p:grpSpPr>
        <a:xfrm>
          <a:off x="0" y="0"/>
          <a:ext cx="0" cy="0"/>
          <a:chOff x="0" y="0"/>
          <a:chExt cx="0" cy="0"/>
        </a:xfrm>
      </p:grpSpPr>
      <p:pic>
        <p:nvPicPr>
          <p:cNvPr id="192" name="Google Shape;192;p8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93" name="Google Shape;193;p83"/>
          <p:cNvSpPr/>
          <p:nvPr/>
        </p:nvSpPr>
        <p:spPr>
          <a:xfrm>
            <a:off x="1916550" y="624050"/>
            <a:ext cx="53109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3"/>
          <p:cNvSpPr txBox="1"/>
          <p:nvPr>
            <p:ph type="title"/>
          </p:nvPr>
        </p:nvSpPr>
        <p:spPr>
          <a:xfrm>
            <a:off x="3541350" y="2480450"/>
            <a:ext cx="2061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95" name="Google Shape;195;p83"/>
          <p:cNvSpPr txBox="1"/>
          <p:nvPr>
            <p:ph idx="1" type="subTitle"/>
          </p:nvPr>
        </p:nvSpPr>
        <p:spPr>
          <a:xfrm>
            <a:off x="2135550" y="2920842"/>
            <a:ext cx="4872900" cy="80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6" name="Shape 196"/>
        <p:cNvGrpSpPr/>
        <p:nvPr/>
      </p:nvGrpSpPr>
      <p:grpSpPr>
        <a:xfrm>
          <a:off x="0" y="0"/>
          <a:ext cx="0" cy="0"/>
          <a:chOff x="0" y="0"/>
          <a:chExt cx="0" cy="0"/>
        </a:xfrm>
      </p:grpSpPr>
      <p:pic>
        <p:nvPicPr>
          <p:cNvPr id="197" name="Google Shape;197;p8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198" name="Google Shape;198;p84"/>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4"/>
          <p:cNvSpPr txBox="1"/>
          <p:nvPr>
            <p:ph type="title"/>
          </p:nvPr>
        </p:nvSpPr>
        <p:spPr>
          <a:xfrm>
            <a:off x="2647050" y="601136"/>
            <a:ext cx="3849900" cy="96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0" name="Google Shape;200;p84"/>
          <p:cNvSpPr txBox="1"/>
          <p:nvPr>
            <p:ph idx="1" type="subTitle"/>
          </p:nvPr>
        </p:nvSpPr>
        <p:spPr>
          <a:xfrm>
            <a:off x="2854650" y="1663043"/>
            <a:ext cx="3434700" cy="109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1" name="Google Shape;201;p84"/>
          <p:cNvSpPr txBox="1"/>
          <p:nvPr/>
        </p:nvSpPr>
        <p:spPr>
          <a:xfrm>
            <a:off x="2729850" y="3457361"/>
            <a:ext cx="36843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CREDITS: This presentation template was created by </a:t>
            </a:r>
            <a:r>
              <a:rPr b="1" i="0" lang="en" sz="12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Slidesgo</a:t>
            </a:r>
            <a:r>
              <a:rPr b="0" i="0" lang="en" sz="1200" u="none" cap="none" strike="noStrike">
                <a:solidFill>
                  <a:schemeClr val="dk1"/>
                </a:solidFill>
                <a:latin typeface="Arial"/>
                <a:ea typeface="Arial"/>
                <a:cs typeface="Arial"/>
                <a:sym typeface="Arial"/>
              </a:rPr>
              <a:t>, and includes icons by </a:t>
            </a:r>
            <a:r>
              <a:rPr b="1" i="0" lang="en" sz="12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Flaticon</a:t>
            </a:r>
            <a:r>
              <a:rPr b="0" i="0" lang="en" sz="1200" u="none" cap="none" strike="noStrike">
                <a:solidFill>
                  <a:schemeClr val="dk1"/>
                </a:solidFill>
                <a:latin typeface="Arial"/>
                <a:ea typeface="Arial"/>
                <a:cs typeface="Arial"/>
                <a:sym typeface="Arial"/>
              </a:rPr>
              <a:t>, and infographics &amp; images by </a:t>
            </a:r>
            <a:r>
              <a:rPr b="1" i="0" lang="en" sz="12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Freepik</a:t>
            </a:r>
            <a:endParaRPr b="1"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202" name="Shape 202"/>
        <p:cNvGrpSpPr/>
        <p:nvPr/>
      </p:nvGrpSpPr>
      <p:grpSpPr>
        <a:xfrm>
          <a:off x="0" y="0"/>
          <a:ext cx="0" cy="0"/>
          <a:chOff x="0" y="0"/>
          <a:chExt cx="0" cy="0"/>
        </a:xfrm>
      </p:grpSpPr>
      <p:pic>
        <p:nvPicPr>
          <p:cNvPr id="203" name="Google Shape;203;p8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4" name="Google Shape;204;p85"/>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5"/>
          <p:cNvSpPr txBox="1"/>
          <p:nvPr>
            <p:ph idx="1" type="body"/>
          </p:nvPr>
        </p:nvSpPr>
        <p:spPr>
          <a:xfrm>
            <a:off x="870050" y="1661200"/>
            <a:ext cx="3523500" cy="29046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206" name="Google Shape;206;p85"/>
          <p:cNvSpPr txBox="1"/>
          <p:nvPr>
            <p:ph idx="2" type="body"/>
          </p:nvPr>
        </p:nvSpPr>
        <p:spPr>
          <a:xfrm>
            <a:off x="4750451" y="1661200"/>
            <a:ext cx="3523500" cy="29046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207" name="Google Shape;207;p85"/>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08" name="Google Shape;208;p85"/>
          <p:cNvSpPr txBox="1"/>
          <p:nvPr>
            <p:ph idx="3" type="subTitle"/>
          </p:nvPr>
        </p:nvSpPr>
        <p:spPr>
          <a:xfrm>
            <a:off x="1327500" y="1097275"/>
            <a:ext cx="64890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09" name="Shape 2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 name="Shape 18"/>
        <p:cNvGrpSpPr/>
        <p:nvPr/>
      </p:nvGrpSpPr>
      <p:grpSpPr>
        <a:xfrm>
          <a:off x="0" y="0"/>
          <a:ext cx="0" cy="0"/>
          <a:chOff x="0" y="0"/>
          <a:chExt cx="0" cy="0"/>
        </a:xfrm>
      </p:grpSpPr>
      <p:pic>
        <p:nvPicPr>
          <p:cNvPr id="19" name="Google Shape;19;p60"/>
          <p:cNvPicPr preferRelativeResize="0"/>
          <p:nvPr/>
        </p:nvPicPr>
        <p:blipFill rotWithShape="1">
          <a:blip r:embed="rId2">
            <a:alphaModFix/>
          </a:blip>
          <a:srcRect b="0" l="0" r="0" t="0"/>
          <a:stretch/>
        </p:blipFill>
        <p:spPr>
          <a:xfrm>
            <a:off x="25" y="0"/>
            <a:ext cx="9144000" cy="5143500"/>
          </a:xfrm>
          <a:prstGeom prst="rect">
            <a:avLst/>
          </a:prstGeom>
          <a:noFill/>
          <a:ln>
            <a:noFill/>
          </a:ln>
        </p:spPr>
      </p:pic>
      <p:sp>
        <p:nvSpPr>
          <p:cNvPr id="20" name="Google Shape;20;p60"/>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0"/>
          <p:cNvSpPr txBox="1"/>
          <p:nvPr>
            <p:ph type="title"/>
          </p:nvPr>
        </p:nvSpPr>
        <p:spPr>
          <a:xfrm>
            <a:off x="776963" y="2114832"/>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 name="Google Shape;22;p60"/>
          <p:cNvSpPr txBox="1"/>
          <p:nvPr>
            <p:ph idx="1" type="subTitle"/>
          </p:nvPr>
        </p:nvSpPr>
        <p:spPr>
          <a:xfrm>
            <a:off x="713213" y="2513449"/>
            <a:ext cx="2433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 name="Google Shape;23;p60"/>
          <p:cNvSpPr txBox="1"/>
          <p:nvPr>
            <p:ph idx="2" type="title"/>
          </p:nvPr>
        </p:nvSpPr>
        <p:spPr>
          <a:xfrm>
            <a:off x="6060937" y="3680244"/>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 name="Google Shape;24;p60"/>
          <p:cNvSpPr txBox="1"/>
          <p:nvPr>
            <p:ph idx="3" type="subTitle"/>
          </p:nvPr>
        </p:nvSpPr>
        <p:spPr>
          <a:xfrm>
            <a:off x="5997187" y="4078862"/>
            <a:ext cx="2433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 name="Google Shape;25;p60"/>
          <p:cNvSpPr txBox="1"/>
          <p:nvPr>
            <p:ph idx="4" type="title"/>
          </p:nvPr>
        </p:nvSpPr>
        <p:spPr>
          <a:xfrm>
            <a:off x="3418950" y="2913078"/>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 name="Google Shape;26;p60"/>
          <p:cNvSpPr txBox="1"/>
          <p:nvPr>
            <p:ph idx="5" type="subTitle"/>
          </p:nvPr>
        </p:nvSpPr>
        <p:spPr>
          <a:xfrm>
            <a:off x="3355200" y="3311695"/>
            <a:ext cx="2433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7" name="Google Shape;27;p60"/>
          <p:cNvSpPr txBox="1"/>
          <p:nvPr>
            <p:ph idx="6" type="title"/>
          </p:nvPr>
        </p:nvSpPr>
        <p:spPr>
          <a:xfrm>
            <a:off x="1562363" y="1379828"/>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60"/>
          <p:cNvSpPr txBox="1"/>
          <p:nvPr>
            <p:ph idx="7" type="title"/>
          </p:nvPr>
        </p:nvSpPr>
        <p:spPr>
          <a:xfrm>
            <a:off x="4204664" y="2166525"/>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60"/>
          <p:cNvSpPr txBox="1"/>
          <p:nvPr>
            <p:ph idx="8" type="title"/>
          </p:nvPr>
        </p:nvSpPr>
        <p:spPr>
          <a:xfrm>
            <a:off x="6846337" y="2953232"/>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60"/>
          <p:cNvSpPr txBox="1"/>
          <p:nvPr>
            <p:ph idx="9" type="title"/>
          </p:nvPr>
        </p:nvSpPr>
        <p:spPr>
          <a:xfrm>
            <a:off x="720000" y="3871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31" name="Google Shape;31;p60"/>
          <p:cNvPicPr preferRelativeResize="0"/>
          <p:nvPr/>
        </p:nvPicPr>
        <p:blipFill rotWithShape="1">
          <a:blip r:embed="rId3">
            <a:alphaModFix/>
          </a:blip>
          <a:srcRect b="0" l="0" r="0" t="0"/>
          <a:stretch/>
        </p:blipFill>
        <p:spPr>
          <a:xfrm>
            <a:off x="119926" y="533351"/>
            <a:ext cx="1591399" cy="2822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0" name="Shape 210"/>
        <p:cNvGrpSpPr/>
        <p:nvPr/>
      </p:nvGrpSpPr>
      <p:grpSpPr>
        <a:xfrm>
          <a:off x="0" y="0"/>
          <a:ext cx="0" cy="0"/>
          <a:chOff x="0" y="0"/>
          <a:chExt cx="0" cy="0"/>
        </a:xfrm>
      </p:grpSpPr>
      <p:pic>
        <p:nvPicPr>
          <p:cNvPr id="211" name="Google Shape;211;p90"/>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grpSp>
        <p:nvGrpSpPr>
          <p:cNvPr id="212" name="Google Shape;212;p90"/>
          <p:cNvGrpSpPr/>
          <p:nvPr/>
        </p:nvGrpSpPr>
        <p:grpSpPr>
          <a:xfrm>
            <a:off x="78650" y="16426"/>
            <a:ext cx="3425242" cy="1046149"/>
            <a:chOff x="3555275" y="-36124"/>
            <a:chExt cx="3425242" cy="1046149"/>
          </a:xfrm>
        </p:grpSpPr>
        <p:sp>
          <p:nvSpPr>
            <p:cNvPr id="213" name="Google Shape;213;p90"/>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90"/>
            <p:cNvPicPr preferRelativeResize="0"/>
            <p:nvPr/>
          </p:nvPicPr>
          <p:blipFill rotWithShape="1">
            <a:blip r:embed="rId3">
              <a:alphaModFix/>
            </a:blip>
            <a:srcRect b="0" l="0" r="0" t="0"/>
            <a:stretch/>
          </p:blipFill>
          <p:spPr>
            <a:xfrm>
              <a:off x="6189775" y="317425"/>
              <a:ext cx="790742" cy="692600"/>
            </a:xfrm>
            <a:prstGeom prst="rect">
              <a:avLst/>
            </a:prstGeom>
            <a:noFill/>
            <a:ln>
              <a:noFill/>
            </a:ln>
          </p:spPr>
        </p:pic>
      </p:grpSp>
      <p:grpSp>
        <p:nvGrpSpPr>
          <p:cNvPr id="215" name="Google Shape;215;p90"/>
          <p:cNvGrpSpPr/>
          <p:nvPr/>
        </p:nvGrpSpPr>
        <p:grpSpPr>
          <a:xfrm>
            <a:off x="2952750" y="3092198"/>
            <a:ext cx="6123227" cy="2146552"/>
            <a:chOff x="2952750" y="3092198"/>
            <a:chExt cx="6123227" cy="2146552"/>
          </a:xfrm>
        </p:grpSpPr>
        <p:sp>
          <p:nvSpPr>
            <p:cNvPr id="216" name="Google Shape;216;p90"/>
            <p:cNvSpPr/>
            <p:nvPr/>
          </p:nvSpPr>
          <p:spPr>
            <a:xfrm>
              <a:off x="2952750" y="3653250"/>
              <a:ext cx="5048250" cy="1585500"/>
            </a:xfrm>
            <a:custGeom>
              <a:rect b="b" l="l" r="r" t="t"/>
              <a:pathLst>
                <a:path extrusionOk="0" h="63420" w="201930">
                  <a:moveTo>
                    <a:pt x="201930" y="27606"/>
                  </a:moveTo>
                  <a:cubicBezTo>
                    <a:pt x="196585" y="36005"/>
                    <a:pt x="184343" y="40894"/>
                    <a:pt x="174498" y="39417"/>
                  </a:cubicBezTo>
                  <a:cubicBezTo>
                    <a:pt x="163581" y="37779"/>
                    <a:pt x="153379" y="32314"/>
                    <a:pt x="144018" y="26463"/>
                  </a:cubicBezTo>
                  <a:cubicBezTo>
                    <a:pt x="138454" y="22986"/>
                    <a:pt x="131266" y="19458"/>
                    <a:pt x="129540" y="13128"/>
                  </a:cubicBezTo>
                  <a:cubicBezTo>
                    <a:pt x="128335" y="8710"/>
                    <a:pt x="129595" y="927"/>
                    <a:pt x="134112" y="174"/>
                  </a:cubicBezTo>
                  <a:cubicBezTo>
                    <a:pt x="137916" y="-460"/>
                    <a:pt x="142150" y="1194"/>
                    <a:pt x="145161" y="3603"/>
                  </a:cubicBezTo>
                  <a:cubicBezTo>
                    <a:pt x="148993" y="6669"/>
                    <a:pt x="148635" y="13241"/>
                    <a:pt x="147828" y="18081"/>
                  </a:cubicBezTo>
                  <a:cubicBezTo>
                    <a:pt x="146042" y="28800"/>
                    <a:pt x="135708" y="39670"/>
                    <a:pt x="124968" y="41322"/>
                  </a:cubicBezTo>
                  <a:cubicBezTo>
                    <a:pt x="110411" y="43562"/>
                    <a:pt x="95882" y="35607"/>
                    <a:pt x="81153" y="35607"/>
                  </a:cubicBezTo>
                  <a:cubicBezTo>
                    <a:pt x="52557" y="35607"/>
                    <a:pt x="20220" y="43200"/>
                    <a:pt x="0" y="6342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90"/>
            <p:cNvPicPr preferRelativeResize="0"/>
            <p:nvPr/>
          </p:nvPicPr>
          <p:blipFill rotWithShape="1">
            <a:blip r:embed="rId4">
              <a:alphaModFix/>
            </a:blip>
            <a:srcRect b="0" l="0" r="0" t="0"/>
            <a:stretch/>
          </p:blipFill>
          <p:spPr>
            <a:xfrm rot="1728242">
              <a:off x="7493753" y="3367275"/>
              <a:ext cx="1414199" cy="1060624"/>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8" name="Shape 218"/>
        <p:cNvGrpSpPr/>
        <p:nvPr/>
      </p:nvGrpSpPr>
      <p:grpSpPr>
        <a:xfrm>
          <a:off x="0" y="0"/>
          <a:ext cx="0" cy="0"/>
          <a:chOff x="0" y="0"/>
          <a:chExt cx="0" cy="0"/>
        </a:xfrm>
      </p:grpSpPr>
      <p:pic>
        <p:nvPicPr>
          <p:cNvPr id="219" name="Google Shape;219;p9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220" name="Google Shape;220;p91"/>
          <p:cNvPicPr preferRelativeResize="0"/>
          <p:nvPr/>
        </p:nvPicPr>
        <p:blipFill rotWithShape="1">
          <a:blip r:embed="rId3">
            <a:alphaModFix/>
          </a:blip>
          <a:srcRect b="0" l="0" r="0" t="0"/>
          <a:stretch/>
        </p:blipFill>
        <p:spPr>
          <a:xfrm>
            <a:off x="367424" y="379448"/>
            <a:ext cx="1586311" cy="959175"/>
          </a:xfrm>
          <a:prstGeom prst="rect">
            <a:avLst/>
          </a:prstGeom>
          <a:noFill/>
          <a:ln>
            <a:noFill/>
          </a:ln>
        </p:spPr>
      </p:pic>
      <p:pic>
        <p:nvPicPr>
          <p:cNvPr id="221" name="Google Shape;221;p91"/>
          <p:cNvPicPr preferRelativeResize="0"/>
          <p:nvPr/>
        </p:nvPicPr>
        <p:blipFill rotWithShape="1">
          <a:blip r:embed="rId4">
            <a:alphaModFix/>
          </a:blip>
          <a:srcRect b="0" l="0" r="0" t="0"/>
          <a:stretch/>
        </p:blipFill>
        <p:spPr>
          <a:xfrm>
            <a:off x="7167202" y="3954816"/>
            <a:ext cx="1730299" cy="692609"/>
          </a:xfrm>
          <a:prstGeom prst="rect">
            <a:avLst/>
          </a:prstGeom>
          <a:noFill/>
          <a:ln>
            <a:noFill/>
          </a:ln>
        </p:spPr>
      </p:pic>
      <p:sp>
        <p:nvSpPr>
          <p:cNvPr id="222" name="Google Shape;222;p91"/>
          <p:cNvSpPr/>
          <p:nvPr/>
        </p:nvSpPr>
        <p:spPr>
          <a:xfrm>
            <a:off x="1343025" y="-9525"/>
            <a:ext cx="5076825" cy="784050"/>
          </a:xfrm>
          <a:custGeom>
            <a:rect b="b" l="l" r="r" t="t"/>
            <a:pathLst>
              <a:path extrusionOk="0" h="31362" w="203073">
                <a:moveTo>
                  <a:pt x="0" y="24003"/>
                </a:moveTo>
                <a:cubicBezTo>
                  <a:pt x="3051" y="18918"/>
                  <a:pt x="7252" y="13440"/>
                  <a:pt x="12954" y="11811"/>
                </a:cubicBezTo>
                <a:cubicBezTo>
                  <a:pt x="28179" y="7461"/>
                  <a:pt x="44885" y="12734"/>
                  <a:pt x="60198" y="16764"/>
                </a:cubicBezTo>
                <a:cubicBezTo>
                  <a:pt x="67191" y="18604"/>
                  <a:pt x="78867" y="20582"/>
                  <a:pt x="78867" y="27813"/>
                </a:cubicBezTo>
                <a:cubicBezTo>
                  <a:pt x="78867" y="30155"/>
                  <a:pt x="74348" y="29443"/>
                  <a:pt x="72009" y="29337"/>
                </a:cubicBezTo>
                <a:cubicBezTo>
                  <a:pt x="66431" y="29083"/>
                  <a:pt x="58207" y="29516"/>
                  <a:pt x="56007" y="24384"/>
                </a:cubicBezTo>
                <a:cubicBezTo>
                  <a:pt x="54053" y="19825"/>
                  <a:pt x="52836" y="13860"/>
                  <a:pt x="55245" y="9525"/>
                </a:cubicBezTo>
                <a:cubicBezTo>
                  <a:pt x="57619" y="5253"/>
                  <a:pt x="63722" y="3969"/>
                  <a:pt x="68580" y="3429"/>
                </a:cubicBezTo>
                <a:cubicBezTo>
                  <a:pt x="85977" y="1496"/>
                  <a:pt x="97699" y="24330"/>
                  <a:pt x="114681" y="28575"/>
                </a:cubicBezTo>
                <a:cubicBezTo>
                  <a:pt x="144722" y="36085"/>
                  <a:pt x="191573" y="28751"/>
                  <a:pt x="203073"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1"/>
          <p:cNvSpPr/>
          <p:nvPr/>
        </p:nvSpPr>
        <p:spPr>
          <a:xfrm>
            <a:off x="8410575" y="4629150"/>
            <a:ext cx="390525" cy="962025"/>
          </a:xfrm>
          <a:custGeom>
            <a:rect b="b" l="l" r="r" t="t"/>
            <a:pathLst>
              <a:path extrusionOk="0" h="38481" w="15621">
                <a:moveTo>
                  <a:pt x="0" y="0"/>
                </a:moveTo>
                <a:cubicBezTo>
                  <a:pt x="3398" y="2832"/>
                  <a:pt x="6983" y="6091"/>
                  <a:pt x="8382" y="10287"/>
                </a:cubicBezTo>
                <a:cubicBezTo>
                  <a:pt x="9950" y="14992"/>
                  <a:pt x="6919" y="20236"/>
                  <a:pt x="7620" y="25146"/>
                </a:cubicBezTo>
                <a:cubicBezTo>
                  <a:pt x="8353" y="30278"/>
                  <a:pt x="11956" y="34816"/>
                  <a:pt x="15621" y="38481"/>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pic>
        <p:nvPicPr>
          <p:cNvPr id="33" name="Google Shape;33;p6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4" name="Google Shape;34;p61"/>
          <p:cNvSpPr txBox="1"/>
          <p:nvPr>
            <p:ph type="title"/>
          </p:nvPr>
        </p:nvSpPr>
        <p:spPr>
          <a:xfrm>
            <a:off x="2424600" y="1500365"/>
            <a:ext cx="4294800" cy="92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4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 name="Google Shape;35;p61"/>
          <p:cNvSpPr txBox="1"/>
          <p:nvPr>
            <p:ph idx="1" type="subTitle"/>
          </p:nvPr>
        </p:nvSpPr>
        <p:spPr>
          <a:xfrm>
            <a:off x="1876650" y="2719081"/>
            <a:ext cx="53907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id="37" name="Google Shape;37;p6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8" name="Google Shape;38;p62"/>
          <p:cNvPicPr preferRelativeResize="0"/>
          <p:nvPr/>
        </p:nvPicPr>
        <p:blipFill rotWithShape="1">
          <a:blip r:embed="rId3">
            <a:alphaModFix amt="60000"/>
          </a:blip>
          <a:srcRect b="0" l="0" r="0" t="0"/>
          <a:stretch/>
        </p:blipFill>
        <p:spPr>
          <a:xfrm flipH="1">
            <a:off x="0" y="0"/>
            <a:ext cx="9144000" cy="5143500"/>
          </a:xfrm>
          <a:prstGeom prst="rect">
            <a:avLst/>
          </a:prstGeom>
          <a:noFill/>
          <a:ln>
            <a:noFill/>
          </a:ln>
        </p:spPr>
      </p:pic>
      <p:sp>
        <p:nvSpPr>
          <p:cNvPr id="39" name="Google Shape;39;p62"/>
          <p:cNvSpPr/>
          <p:nvPr/>
        </p:nvSpPr>
        <p:spPr>
          <a:xfrm>
            <a:off x="802200" y="708000"/>
            <a:ext cx="7539600" cy="37275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2"/>
          <p:cNvSpPr txBox="1"/>
          <p:nvPr>
            <p:ph type="title"/>
          </p:nvPr>
        </p:nvSpPr>
        <p:spPr>
          <a:xfrm>
            <a:off x="2387850" y="2273729"/>
            <a:ext cx="43683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 name="Google Shape;41;p62"/>
          <p:cNvSpPr txBox="1"/>
          <p:nvPr>
            <p:ph idx="2" type="title"/>
          </p:nvPr>
        </p:nvSpPr>
        <p:spPr>
          <a:xfrm>
            <a:off x="4114800" y="1638295"/>
            <a:ext cx="914400" cy="51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2" name="Google Shape;42;p62"/>
          <p:cNvSpPr txBox="1"/>
          <p:nvPr>
            <p:ph idx="1" type="subTitle"/>
          </p:nvPr>
        </p:nvSpPr>
        <p:spPr>
          <a:xfrm>
            <a:off x="2255850" y="3299710"/>
            <a:ext cx="4632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pic>
        <p:nvPicPr>
          <p:cNvPr id="44" name="Google Shape;44;p6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5" name="Google Shape;45;p63"/>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3"/>
          <p:cNvSpPr txBox="1"/>
          <p:nvPr>
            <p:ph idx="1" type="body"/>
          </p:nvPr>
        </p:nvSpPr>
        <p:spPr>
          <a:xfrm>
            <a:off x="1103550" y="1629150"/>
            <a:ext cx="6936900" cy="22860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47" name="Google Shape;47;p63"/>
          <p:cNvSpPr txBox="1"/>
          <p:nvPr>
            <p:ph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pic>
        <p:nvPicPr>
          <p:cNvPr id="49" name="Google Shape;49;p6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50" name="Google Shape;50;p64"/>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4"/>
          <p:cNvSpPr txBox="1"/>
          <p:nvPr>
            <p:ph type="title"/>
          </p:nvPr>
        </p:nvSpPr>
        <p:spPr>
          <a:xfrm>
            <a:off x="1410146" y="2676965"/>
            <a:ext cx="2742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22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64"/>
          <p:cNvSpPr txBox="1"/>
          <p:nvPr>
            <p:ph idx="2" type="title"/>
          </p:nvPr>
        </p:nvSpPr>
        <p:spPr>
          <a:xfrm>
            <a:off x="4991254" y="2676965"/>
            <a:ext cx="2742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22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 name="Google Shape;53;p64"/>
          <p:cNvSpPr txBox="1"/>
          <p:nvPr>
            <p:ph idx="1" type="subTitle"/>
          </p:nvPr>
        </p:nvSpPr>
        <p:spPr>
          <a:xfrm>
            <a:off x="4874704" y="3088390"/>
            <a:ext cx="29757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p64"/>
          <p:cNvSpPr txBox="1"/>
          <p:nvPr>
            <p:ph idx="3" type="subTitle"/>
          </p:nvPr>
        </p:nvSpPr>
        <p:spPr>
          <a:xfrm>
            <a:off x="1293596" y="3088390"/>
            <a:ext cx="29757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 name="Google Shape;55;p64"/>
          <p:cNvSpPr txBox="1"/>
          <p:nvPr>
            <p:ph idx="4"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6" name="Shape 56"/>
        <p:cNvGrpSpPr/>
        <p:nvPr/>
      </p:nvGrpSpPr>
      <p:grpSpPr>
        <a:xfrm>
          <a:off x="0" y="0"/>
          <a:ext cx="0" cy="0"/>
          <a:chOff x="0" y="0"/>
          <a:chExt cx="0" cy="0"/>
        </a:xfrm>
      </p:grpSpPr>
      <p:pic>
        <p:nvPicPr>
          <p:cNvPr id="57" name="Google Shape;57;p65"/>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58" name="Google Shape;58;p65"/>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5"/>
          <p:cNvSpPr txBox="1"/>
          <p:nvPr>
            <p:ph type="title"/>
          </p:nvPr>
        </p:nvSpPr>
        <p:spPr>
          <a:xfrm>
            <a:off x="715023" y="2679192"/>
            <a:ext cx="2175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 name="Google Shape;60;p65"/>
          <p:cNvSpPr txBox="1"/>
          <p:nvPr>
            <p:ph idx="1" type="subTitle"/>
          </p:nvPr>
        </p:nvSpPr>
        <p:spPr>
          <a:xfrm>
            <a:off x="812223" y="3090681"/>
            <a:ext cx="1980900" cy="101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 name="Google Shape;61;p65"/>
          <p:cNvSpPr txBox="1"/>
          <p:nvPr>
            <p:ph idx="2" type="title"/>
          </p:nvPr>
        </p:nvSpPr>
        <p:spPr>
          <a:xfrm>
            <a:off x="3483451" y="2679192"/>
            <a:ext cx="2175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 name="Google Shape;62;p65"/>
          <p:cNvSpPr txBox="1"/>
          <p:nvPr>
            <p:ph idx="3" type="subTitle"/>
          </p:nvPr>
        </p:nvSpPr>
        <p:spPr>
          <a:xfrm>
            <a:off x="3579600" y="3090675"/>
            <a:ext cx="1984800" cy="101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3" name="Google Shape;63;p65"/>
          <p:cNvSpPr txBox="1"/>
          <p:nvPr>
            <p:ph idx="4" type="title"/>
          </p:nvPr>
        </p:nvSpPr>
        <p:spPr>
          <a:xfrm>
            <a:off x="6251878" y="2679192"/>
            <a:ext cx="2175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4" name="Google Shape;64;p65"/>
          <p:cNvSpPr txBox="1"/>
          <p:nvPr>
            <p:ph idx="5" type="subTitle"/>
          </p:nvPr>
        </p:nvSpPr>
        <p:spPr>
          <a:xfrm>
            <a:off x="6347128" y="3090675"/>
            <a:ext cx="1984800" cy="101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5" name="Google Shape;65;p65"/>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6" name="Shape 66"/>
        <p:cNvGrpSpPr/>
        <p:nvPr/>
      </p:nvGrpSpPr>
      <p:grpSpPr>
        <a:xfrm>
          <a:off x="0" y="0"/>
          <a:ext cx="0" cy="0"/>
          <a:chOff x="0" y="0"/>
          <a:chExt cx="0" cy="0"/>
        </a:xfrm>
      </p:grpSpPr>
      <p:pic>
        <p:nvPicPr>
          <p:cNvPr id="67" name="Google Shape;67;p6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8" name="Google Shape;68;p66"/>
          <p:cNvSpPr/>
          <p:nvPr/>
        </p:nvSpPr>
        <p:spPr>
          <a:xfrm>
            <a:off x="438450" y="624050"/>
            <a:ext cx="8267100" cy="41877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6"/>
          <p:cNvSpPr txBox="1"/>
          <p:nvPr>
            <p:ph type="title"/>
          </p:nvPr>
        </p:nvSpPr>
        <p:spPr>
          <a:xfrm>
            <a:off x="2463310" y="1433205"/>
            <a:ext cx="19782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 name="Google Shape;70;p66"/>
          <p:cNvSpPr txBox="1"/>
          <p:nvPr>
            <p:ph idx="1" type="subTitle"/>
          </p:nvPr>
        </p:nvSpPr>
        <p:spPr>
          <a:xfrm>
            <a:off x="2463314" y="1896755"/>
            <a:ext cx="21321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1" name="Google Shape;71;p66"/>
          <p:cNvSpPr txBox="1"/>
          <p:nvPr>
            <p:ph idx="2" type="title"/>
          </p:nvPr>
        </p:nvSpPr>
        <p:spPr>
          <a:xfrm>
            <a:off x="4746326" y="1433205"/>
            <a:ext cx="19782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 name="Google Shape;72;p66"/>
          <p:cNvSpPr txBox="1"/>
          <p:nvPr>
            <p:ph idx="3" type="subTitle"/>
          </p:nvPr>
        </p:nvSpPr>
        <p:spPr>
          <a:xfrm>
            <a:off x="4593926" y="1896758"/>
            <a:ext cx="21306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 name="Google Shape;73;p66"/>
          <p:cNvSpPr txBox="1"/>
          <p:nvPr>
            <p:ph idx="4" type="title"/>
          </p:nvPr>
        </p:nvSpPr>
        <p:spPr>
          <a:xfrm>
            <a:off x="2463310" y="3033405"/>
            <a:ext cx="19782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 name="Google Shape;74;p66"/>
          <p:cNvSpPr txBox="1"/>
          <p:nvPr>
            <p:ph idx="5" type="subTitle"/>
          </p:nvPr>
        </p:nvSpPr>
        <p:spPr>
          <a:xfrm>
            <a:off x="2463314" y="3496955"/>
            <a:ext cx="21321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 name="Google Shape;75;p66"/>
          <p:cNvSpPr txBox="1"/>
          <p:nvPr>
            <p:ph idx="6" type="title"/>
          </p:nvPr>
        </p:nvSpPr>
        <p:spPr>
          <a:xfrm>
            <a:off x="4746326" y="3033405"/>
            <a:ext cx="19782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2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 name="Google Shape;76;p66"/>
          <p:cNvSpPr txBox="1"/>
          <p:nvPr>
            <p:ph idx="7" type="subTitle"/>
          </p:nvPr>
        </p:nvSpPr>
        <p:spPr>
          <a:xfrm>
            <a:off x="4593926" y="3496958"/>
            <a:ext cx="21306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 name="Google Shape;77;p66"/>
          <p:cNvSpPr txBox="1"/>
          <p:nvPr>
            <p:ph idx="8"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7750" y="384048"/>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2"/>
              </a:buClr>
              <a:buSzPts val="3200"/>
              <a:buFont typeface="Gochi Hand"/>
              <a:buNone/>
              <a:defRPr b="1" i="0" sz="3200" u="none" cap="none" strike="noStrike">
                <a:solidFill>
                  <a:schemeClr val="lt2"/>
                </a:solidFill>
                <a:latin typeface="Gochi Hand"/>
                <a:ea typeface="Gochi Hand"/>
                <a:cs typeface="Gochi Hand"/>
                <a:sym typeface="Gochi Han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7"/>
          <p:cNvSpPr txBox="1"/>
          <p:nvPr>
            <p:ph idx="1" type="body"/>
          </p:nvPr>
        </p:nvSpPr>
        <p:spPr>
          <a:xfrm>
            <a:off x="692700" y="1351875"/>
            <a:ext cx="7711800" cy="32475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4.jp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46.jpg"/><Relationship Id="rId5" Type="http://schemas.openxmlformats.org/officeDocument/2006/relationships/image" Target="../media/image5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5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5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6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6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6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65.png"/><Relationship Id="rId6" Type="http://schemas.openxmlformats.org/officeDocument/2006/relationships/image" Target="../media/image72.jpg"/><Relationship Id="rId7" Type="http://schemas.openxmlformats.org/officeDocument/2006/relationships/image" Target="../media/image6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3.png"/><Relationship Id="rId6"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8.png"/><Relationship Id="rId6"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7.png"/><Relationship Id="rId6" Type="http://schemas.openxmlformats.org/officeDocument/2006/relationships/image" Target="../media/image7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p:nvPr/>
        </p:nvSpPr>
        <p:spPr>
          <a:xfrm>
            <a:off x="802200" y="708000"/>
            <a:ext cx="7539600" cy="37275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2003250" y="2328451"/>
            <a:ext cx="5218509" cy="1988898"/>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txBox="1"/>
          <p:nvPr>
            <p:ph type="ctrTitle"/>
          </p:nvPr>
        </p:nvSpPr>
        <p:spPr>
          <a:xfrm>
            <a:off x="3473450" y="1016075"/>
            <a:ext cx="3429600" cy="9099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lang="en"/>
              <a:t>Klinik Gigi</a:t>
            </a:r>
            <a:endParaRPr/>
          </a:p>
        </p:txBody>
      </p:sp>
      <p:sp>
        <p:nvSpPr>
          <p:cNvPr id="231" name="Google Shape;231;p1"/>
          <p:cNvSpPr txBox="1"/>
          <p:nvPr>
            <p:ph idx="1" type="subTitle"/>
          </p:nvPr>
        </p:nvSpPr>
        <p:spPr>
          <a:xfrm>
            <a:off x="2427050" y="2535675"/>
            <a:ext cx="4476000" cy="153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300"/>
              <a:t>Pengembangan Situs Web II</a:t>
            </a:r>
            <a:endParaRPr sz="1300"/>
          </a:p>
          <a:p>
            <a:pPr indent="0" lvl="0" marL="0" rtl="0" algn="ctr">
              <a:lnSpc>
                <a:spcPct val="100000"/>
              </a:lnSpc>
              <a:spcBef>
                <a:spcPts val="0"/>
              </a:spcBef>
              <a:spcAft>
                <a:spcPts val="0"/>
              </a:spcAft>
              <a:buSzPts val="1600"/>
              <a:buNone/>
            </a:pPr>
            <a:r>
              <a:t/>
            </a:r>
            <a:endParaRPr sz="1300"/>
          </a:p>
          <a:p>
            <a:pPr indent="0" lvl="0" marL="0" rtl="0" algn="ctr">
              <a:lnSpc>
                <a:spcPct val="100000"/>
              </a:lnSpc>
              <a:spcBef>
                <a:spcPts val="0"/>
              </a:spcBef>
              <a:spcAft>
                <a:spcPts val="0"/>
              </a:spcAft>
              <a:buSzPts val="1600"/>
              <a:buNone/>
            </a:pPr>
            <a:r>
              <a:rPr lang="en" sz="1300"/>
              <a:t>Kelompok 02-2022</a:t>
            </a:r>
            <a:endParaRPr sz="1300"/>
          </a:p>
          <a:p>
            <a:pPr indent="0" lvl="0" marL="0" rtl="0" algn="ctr">
              <a:lnSpc>
                <a:spcPct val="100000"/>
              </a:lnSpc>
              <a:spcBef>
                <a:spcPts val="0"/>
              </a:spcBef>
              <a:spcAft>
                <a:spcPts val="0"/>
              </a:spcAft>
              <a:buSzPts val="1600"/>
              <a:buNone/>
            </a:pPr>
            <a:r>
              <a:rPr lang="en" sz="1300"/>
              <a:t>11321069 - Maria Giawa (PM)</a:t>
            </a:r>
            <a:endParaRPr sz="1300"/>
          </a:p>
          <a:p>
            <a:pPr indent="0" lvl="0" marL="0" rtl="0" algn="ctr">
              <a:lnSpc>
                <a:spcPct val="100000"/>
              </a:lnSpc>
              <a:spcBef>
                <a:spcPts val="0"/>
              </a:spcBef>
              <a:spcAft>
                <a:spcPts val="0"/>
              </a:spcAft>
              <a:buSzPts val="1600"/>
              <a:buNone/>
            </a:pPr>
            <a:r>
              <a:rPr lang="en" sz="1300"/>
              <a:t>11321007 - Angelica Manurung (Sistem Analis)</a:t>
            </a:r>
            <a:endParaRPr sz="1300"/>
          </a:p>
          <a:p>
            <a:pPr indent="0" lvl="0" marL="0" rtl="0" algn="ctr">
              <a:lnSpc>
                <a:spcPct val="100000"/>
              </a:lnSpc>
              <a:spcBef>
                <a:spcPts val="0"/>
              </a:spcBef>
              <a:spcAft>
                <a:spcPts val="0"/>
              </a:spcAft>
              <a:buSzPts val="1600"/>
              <a:buNone/>
            </a:pPr>
            <a:r>
              <a:rPr lang="en" sz="1300"/>
              <a:t>11321009 - Cici Lubis (Sistem Analis)</a:t>
            </a:r>
            <a:endParaRPr sz="1300"/>
          </a:p>
          <a:p>
            <a:pPr indent="0" lvl="0" marL="0" rtl="0" algn="ctr">
              <a:spcBef>
                <a:spcPts val="0"/>
              </a:spcBef>
              <a:spcAft>
                <a:spcPts val="0"/>
              </a:spcAft>
              <a:buSzPts val="1600"/>
              <a:buNone/>
            </a:pPr>
            <a:r>
              <a:rPr lang="en" sz="1300"/>
              <a:t>11321018 - Elsa Silalahi (Design UI)</a:t>
            </a:r>
            <a:endParaRPr sz="1300"/>
          </a:p>
          <a:p>
            <a:pPr indent="0" lvl="0" marL="0" rtl="0" algn="ctr">
              <a:lnSpc>
                <a:spcPct val="100000"/>
              </a:lnSpc>
              <a:spcBef>
                <a:spcPts val="0"/>
              </a:spcBef>
              <a:spcAft>
                <a:spcPts val="0"/>
              </a:spcAft>
              <a:buSzPts val="1600"/>
              <a:buNone/>
            </a:pPr>
            <a:r>
              <a:rPr lang="en" sz="1300"/>
              <a:t>11321008 - Tesya Siahaan (Programmer)</a:t>
            </a:r>
            <a:endParaRPr sz="1300"/>
          </a:p>
          <a:p>
            <a:pPr indent="0" lvl="0" marL="0" rtl="0" algn="ctr">
              <a:lnSpc>
                <a:spcPct val="100000"/>
              </a:lnSpc>
              <a:spcBef>
                <a:spcPts val="0"/>
              </a:spcBef>
              <a:spcAft>
                <a:spcPts val="0"/>
              </a:spcAft>
              <a:buClr>
                <a:srgbClr val="000000"/>
              </a:buClr>
              <a:buSzPts val="1600"/>
              <a:buFont typeface="Arial"/>
              <a:buNone/>
            </a:pPr>
            <a:r>
              <a:rPr lang="en" sz="1300"/>
              <a:t>11321019 - Elsaday Sianturi (Programmer)</a:t>
            </a:r>
            <a:endParaRPr sz="1300"/>
          </a:p>
        </p:txBody>
      </p:sp>
      <p:grpSp>
        <p:nvGrpSpPr>
          <p:cNvPr id="232" name="Google Shape;232;p1"/>
          <p:cNvGrpSpPr/>
          <p:nvPr/>
        </p:nvGrpSpPr>
        <p:grpSpPr>
          <a:xfrm rot="1704775">
            <a:off x="2781572" y="-455335"/>
            <a:ext cx="3425081" cy="1046100"/>
            <a:chOff x="3555275" y="-36124"/>
            <a:chExt cx="3425242" cy="1046149"/>
          </a:xfrm>
        </p:grpSpPr>
        <p:sp>
          <p:nvSpPr>
            <p:cNvPr id="233" name="Google Shape;233;p1"/>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1"/>
            <p:cNvPicPr preferRelativeResize="0"/>
            <p:nvPr/>
          </p:nvPicPr>
          <p:blipFill rotWithShape="1">
            <a:blip r:embed="rId3">
              <a:alphaModFix/>
            </a:blip>
            <a:srcRect b="0" l="0" r="0" t="0"/>
            <a:stretch/>
          </p:blipFill>
          <p:spPr>
            <a:xfrm>
              <a:off x="6189775" y="317425"/>
              <a:ext cx="790742" cy="692600"/>
            </a:xfrm>
            <a:prstGeom prst="rect">
              <a:avLst/>
            </a:prstGeom>
            <a:noFill/>
            <a:ln>
              <a:noFill/>
            </a:ln>
          </p:spPr>
        </p:pic>
      </p:grpSp>
      <p:grpSp>
        <p:nvGrpSpPr>
          <p:cNvPr id="235" name="Google Shape;235;p1"/>
          <p:cNvGrpSpPr/>
          <p:nvPr/>
        </p:nvGrpSpPr>
        <p:grpSpPr>
          <a:xfrm>
            <a:off x="272174" y="-73025"/>
            <a:ext cx="3372726" cy="1535473"/>
            <a:chOff x="272174" y="-73025"/>
            <a:chExt cx="3372726" cy="1535473"/>
          </a:xfrm>
        </p:grpSpPr>
        <p:pic>
          <p:nvPicPr>
            <p:cNvPr id="236" name="Google Shape;236;p1"/>
            <p:cNvPicPr preferRelativeResize="0"/>
            <p:nvPr/>
          </p:nvPicPr>
          <p:blipFill rotWithShape="1">
            <a:blip r:embed="rId4">
              <a:alphaModFix/>
            </a:blip>
            <a:srcRect b="0" l="0" r="0" t="0"/>
            <a:stretch/>
          </p:blipFill>
          <p:spPr>
            <a:xfrm>
              <a:off x="272174" y="503273"/>
              <a:ext cx="1586311" cy="959175"/>
            </a:xfrm>
            <a:prstGeom prst="rect">
              <a:avLst/>
            </a:prstGeom>
            <a:noFill/>
            <a:ln>
              <a:noFill/>
            </a:ln>
          </p:spPr>
        </p:pic>
        <p:sp>
          <p:nvSpPr>
            <p:cNvPr id="237" name="Google Shape;237;p1"/>
            <p:cNvSpPr/>
            <p:nvPr/>
          </p:nvSpPr>
          <p:spPr>
            <a:xfrm>
              <a:off x="1282700" y="-73025"/>
              <a:ext cx="2362200" cy="1178650"/>
            </a:xfrm>
            <a:custGeom>
              <a:rect b="b" l="l" r="r" t="t"/>
              <a:pathLst>
                <a:path extrusionOk="0" h="47146" w="94488">
                  <a:moveTo>
                    <a:pt x="0" y="32004"/>
                  </a:moveTo>
                  <a:cubicBezTo>
                    <a:pt x="1752" y="25873"/>
                    <a:pt x="7022" y="19190"/>
                    <a:pt x="13335" y="18288"/>
                  </a:cubicBezTo>
                  <a:cubicBezTo>
                    <a:pt x="21629" y="17103"/>
                    <a:pt x="30395" y="20315"/>
                    <a:pt x="37719" y="24384"/>
                  </a:cubicBezTo>
                  <a:cubicBezTo>
                    <a:pt x="44922" y="28386"/>
                    <a:pt x="55580" y="43617"/>
                    <a:pt x="48006" y="46863"/>
                  </a:cubicBezTo>
                  <a:cubicBezTo>
                    <a:pt x="45365" y="47995"/>
                    <a:pt x="43504" y="43158"/>
                    <a:pt x="41910" y="40767"/>
                  </a:cubicBezTo>
                  <a:cubicBezTo>
                    <a:pt x="39189" y="36685"/>
                    <a:pt x="35882" y="31907"/>
                    <a:pt x="36576" y="27051"/>
                  </a:cubicBezTo>
                  <a:cubicBezTo>
                    <a:pt x="37050" y="23732"/>
                    <a:pt x="39761" y="20714"/>
                    <a:pt x="42672" y="19050"/>
                  </a:cubicBezTo>
                  <a:cubicBezTo>
                    <a:pt x="54252" y="12433"/>
                    <a:pt x="69599" y="20904"/>
                    <a:pt x="82677" y="18288"/>
                  </a:cubicBezTo>
                  <a:cubicBezTo>
                    <a:pt x="89793" y="16865"/>
                    <a:pt x="94488" y="7257"/>
                    <a:pt x="94488"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
          <p:cNvGrpSpPr/>
          <p:nvPr/>
        </p:nvGrpSpPr>
        <p:grpSpPr>
          <a:xfrm>
            <a:off x="4545477" y="4174666"/>
            <a:ext cx="3950024" cy="991070"/>
            <a:chOff x="1878477" y="4174666"/>
            <a:chExt cx="3950024" cy="991070"/>
          </a:xfrm>
        </p:grpSpPr>
        <p:pic>
          <p:nvPicPr>
            <p:cNvPr id="239" name="Google Shape;239;p1"/>
            <p:cNvPicPr preferRelativeResize="0"/>
            <p:nvPr/>
          </p:nvPicPr>
          <p:blipFill rotWithShape="1">
            <a:blip r:embed="rId5">
              <a:alphaModFix/>
            </a:blip>
            <a:srcRect b="0" l="0" r="0" t="0"/>
            <a:stretch/>
          </p:blipFill>
          <p:spPr>
            <a:xfrm flipH="1">
              <a:off x="4098202" y="4174666"/>
              <a:ext cx="1730299" cy="692609"/>
            </a:xfrm>
            <a:prstGeom prst="rect">
              <a:avLst/>
            </a:prstGeom>
            <a:noFill/>
            <a:ln>
              <a:noFill/>
            </a:ln>
          </p:spPr>
        </p:pic>
        <p:sp>
          <p:nvSpPr>
            <p:cNvPr id="240" name="Google Shape;240;p1"/>
            <p:cNvSpPr/>
            <p:nvPr/>
          </p:nvSpPr>
          <p:spPr>
            <a:xfrm>
              <a:off x="1878477" y="4336411"/>
              <a:ext cx="2728450" cy="829325"/>
            </a:xfrm>
            <a:custGeom>
              <a:rect b="b" l="l" r="r" t="t"/>
              <a:pathLst>
                <a:path extrusionOk="0" h="33173" w="109138">
                  <a:moveTo>
                    <a:pt x="109138" y="20981"/>
                  </a:moveTo>
                  <a:cubicBezTo>
                    <a:pt x="107522" y="24214"/>
                    <a:pt x="102465" y="24410"/>
                    <a:pt x="98851" y="24410"/>
                  </a:cubicBezTo>
                  <a:cubicBezTo>
                    <a:pt x="87967" y="24410"/>
                    <a:pt x="77038" y="21755"/>
                    <a:pt x="66847" y="17933"/>
                  </a:cubicBezTo>
                  <a:cubicBezTo>
                    <a:pt x="60251" y="15459"/>
                    <a:pt x="55127" y="9185"/>
                    <a:pt x="48178" y="8027"/>
                  </a:cubicBezTo>
                  <a:cubicBezTo>
                    <a:pt x="34675" y="5777"/>
                    <a:pt x="20774" y="15950"/>
                    <a:pt x="7411" y="12980"/>
                  </a:cubicBezTo>
                  <a:cubicBezTo>
                    <a:pt x="5017" y="12448"/>
                    <a:pt x="1815" y="12416"/>
                    <a:pt x="553" y="10313"/>
                  </a:cubicBezTo>
                  <a:cubicBezTo>
                    <a:pt x="-3809" y="3043"/>
                    <a:pt x="20575" y="-4196"/>
                    <a:pt x="24937" y="3074"/>
                  </a:cubicBezTo>
                  <a:cubicBezTo>
                    <a:pt x="30351" y="12098"/>
                    <a:pt x="20118" y="23761"/>
                    <a:pt x="15412" y="33173"/>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1" name="Google Shape;241;p1"/>
          <p:cNvPicPr preferRelativeResize="0"/>
          <p:nvPr/>
        </p:nvPicPr>
        <p:blipFill>
          <a:blip r:embed="rId6">
            <a:alphaModFix/>
          </a:blip>
          <a:stretch>
            <a:fillRect/>
          </a:stretch>
        </p:blipFill>
        <p:spPr>
          <a:xfrm>
            <a:off x="2105650" y="825300"/>
            <a:ext cx="1367800" cy="136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2e5ee2f21e_0_38"/>
          <p:cNvSpPr/>
          <p:nvPr/>
        </p:nvSpPr>
        <p:spPr>
          <a:xfrm rot="1704775">
            <a:off x="6881948" y="642451"/>
            <a:ext cx="2940387" cy="948130"/>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2e5ee2f21e_0_38"/>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2e5ee2f21e_0_38"/>
          <p:cNvSpPr/>
          <p:nvPr/>
        </p:nvSpPr>
        <p:spPr>
          <a:xfrm>
            <a:off x="0" y="304800"/>
            <a:ext cx="766986" cy="3586681"/>
          </a:xfrm>
          <a:custGeom>
            <a:rect b="b" l="l" r="r" t="t"/>
            <a:pathLst>
              <a:path extrusionOk="0" h="84145" w="33124">
                <a:moveTo>
                  <a:pt x="28374" y="0"/>
                </a:moveTo>
                <a:cubicBezTo>
                  <a:pt x="31863" y="5820"/>
                  <a:pt x="33990" y="13820"/>
                  <a:pt x="31469" y="20120"/>
                </a:cubicBezTo>
                <a:cubicBezTo>
                  <a:pt x="29011" y="26264"/>
                  <a:pt x="22279" y="31624"/>
                  <a:pt x="23215" y="38175"/>
                </a:cubicBezTo>
                <a:cubicBezTo>
                  <a:pt x="24903" y="49985"/>
                  <a:pt x="35776" y="61268"/>
                  <a:pt x="32501" y="72739"/>
                </a:cubicBezTo>
                <a:cubicBezTo>
                  <a:pt x="30960" y="78138"/>
                  <a:pt x="25051" y="82211"/>
                  <a:pt x="19604" y="83573"/>
                </a:cubicBezTo>
                <a:cubicBezTo>
                  <a:pt x="12726" y="85293"/>
                  <a:pt x="0" y="82409"/>
                  <a:pt x="0" y="75319"/>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12e5ee2f21e_0_38"/>
          <p:cNvSpPr/>
          <p:nvPr/>
        </p:nvSpPr>
        <p:spPr>
          <a:xfrm>
            <a:off x="1068100" y="1035925"/>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accent3"/>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345" name="Google Shape;345;g12e5ee2f21e_0_38"/>
          <p:cNvSpPr txBox="1"/>
          <p:nvPr>
            <p:ph type="title"/>
          </p:nvPr>
        </p:nvSpPr>
        <p:spPr>
          <a:xfrm>
            <a:off x="820471" y="1285677"/>
            <a:ext cx="2742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Target</a:t>
            </a:r>
            <a:r>
              <a:rPr lang="en"/>
              <a:t> System</a:t>
            </a:r>
            <a:endParaRPr/>
          </a:p>
        </p:txBody>
      </p:sp>
      <p:sp>
        <p:nvSpPr>
          <p:cNvPr id="346" name="Google Shape;346;g12e5ee2f21e_0_38"/>
          <p:cNvSpPr txBox="1"/>
          <p:nvPr>
            <p:ph idx="4"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500"/>
              <a:t>Bisnis Proses</a:t>
            </a:r>
            <a:endParaRPr sz="3500"/>
          </a:p>
        </p:txBody>
      </p:sp>
      <p:sp>
        <p:nvSpPr>
          <p:cNvPr id="347" name="Google Shape;347;g12e5ee2f21e_0_38"/>
          <p:cNvSpPr txBox="1"/>
          <p:nvPr>
            <p:ph idx="3" type="subTitle"/>
          </p:nvPr>
        </p:nvSpPr>
        <p:spPr>
          <a:xfrm>
            <a:off x="1567050" y="2010475"/>
            <a:ext cx="6009900" cy="2250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800"/>
              <a:buNone/>
            </a:pPr>
            <a:r>
              <a:rPr lang="en"/>
              <a:t>Website Klinik Gigi dibangun untuk mempermudah pasien, dokter dan juga resepsionis klinik dalam proses perawatan gigi dan mulut. Website ini diharapkan dapat membantu pasien dalam melakukan konsultasi, dapat membantu dokter dalam pengelolaan jadwal praktek serta dapat membantu resepsionis dalam mengelola informasi perawatan gigi dan data pasien. Untuk dapat menggunakan website ini, dokter dan resepsionis/admin harus terlebih dahulu login ke dalam website.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2e5ee2f21e_0_165"/>
          <p:cNvSpPr/>
          <p:nvPr/>
        </p:nvSpPr>
        <p:spPr>
          <a:xfrm>
            <a:off x="646075" y="713600"/>
            <a:ext cx="309895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12e5ee2f21e_0_165"/>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&amp; Dokter </a:t>
            </a:r>
            <a:endParaRPr/>
          </a:p>
        </p:txBody>
      </p:sp>
      <p:sp>
        <p:nvSpPr>
          <p:cNvPr id="354" name="Google Shape;354;g12e5ee2f21e_0_165"/>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Autentikasi</a:t>
            </a:r>
            <a:endParaRPr/>
          </a:p>
        </p:txBody>
      </p:sp>
      <p:sp>
        <p:nvSpPr>
          <p:cNvPr id="355" name="Google Shape;355;g12e5ee2f21e_0_165"/>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Autentikasi</a:t>
            </a:r>
            <a:endParaRPr>
              <a:solidFill>
                <a:schemeClr val="accent1"/>
              </a:solidFill>
            </a:endParaRPr>
          </a:p>
        </p:txBody>
      </p:sp>
      <p:pic>
        <p:nvPicPr>
          <p:cNvPr id="356" name="Google Shape;356;g12e5ee2f21e_0_165"/>
          <p:cNvPicPr preferRelativeResize="0"/>
          <p:nvPr/>
        </p:nvPicPr>
        <p:blipFill rotWithShape="1">
          <a:blip r:embed="rId3">
            <a:alphaModFix/>
          </a:blip>
          <a:srcRect b="15139" l="0" r="0" t="0"/>
          <a:stretch/>
        </p:blipFill>
        <p:spPr>
          <a:xfrm>
            <a:off x="480925" y="2214400"/>
            <a:ext cx="8159501" cy="198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9"/>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363" name="Google Shape;363;p9"/>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Menambah Informasi Perawatan</a:t>
            </a:r>
            <a:endParaRPr/>
          </a:p>
        </p:txBody>
      </p:sp>
      <p:sp>
        <p:nvSpPr>
          <p:cNvPr id="364" name="Google Shape;364;p9"/>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perawatan</a:t>
            </a:r>
            <a:endParaRPr>
              <a:solidFill>
                <a:schemeClr val="accent1"/>
              </a:solidFill>
            </a:endParaRPr>
          </a:p>
        </p:txBody>
      </p:sp>
      <p:pic>
        <p:nvPicPr>
          <p:cNvPr id="365" name="Google Shape;365;p9"/>
          <p:cNvPicPr preferRelativeResize="0"/>
          <p:nvPr/>
        </p:nvPicPr>
        <p:blipFill rotWithShape="1">
          <a:blip r:embed="rId3">
            <a:alphaModFix/>
          </a:blip>
          <a:srcRect b="19801" l="0" r="0" t="0"/>
          <a:stretch/>
        </p:blipFill>
        <p:spPr>
          <a:xfrm>
            <a:off x="528775" y="2031100"/>
            <a:ext cx="7931476" cy="21968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2e5ee2f21e_0_69"/>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2e5ee2f21e_0_69"/>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372" name="Google Shape;372;g12e5ee2f21e_0_69"/>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Mengedit Informasi Perawatan</a:t>
            </a:r>
            <a:endParaRPr/>
          </a:p>
        </p:txBody>
      </p:sp>
      <p:sp>
        <p:nvSpPr>
          <p:cNvPr id="373" name="Google Shape;373;g12e5ee2f21e_0_69"/>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perawatan</a:t>
            </a:r>
            <a:endParaRPr>
              <a:solidFill>
                <a:schemeClr val="accent1"/>
              </a:solidFill>
            </a:endParaRPr>
          </a:p>
        </p:txBody>
      </p:sp>
      <p:pic>
        <p:nvPicPr>
          <p:cNvPr id="374" name="Google Shape;374;g12e5ee2f21e_0_69"/>
          <p:cNvPicPr preferRelativeResize="0"/>
          <p:nvPr/>
        </p:nvPicPr>
        <p:blipFill rotWithShape="1">
          <a:blip r:embed="rId3">
            <a:alphaModFix/>
          </a:blip>
          <a:srcRect b="23342" l="0" r="0" t="0"/>
          <a:stretch/>
        </p:blipFill>
        <p:spPr>
          <a:xfrm>
            <a:off x="496300" y="2049150"/>
            <a:ext cx="8132324" cy="216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2e5ee2f21e_0_87"/>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12e5ee2f21e_0_87"/>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381" name="Google Shape;381;g12e5ee2f21e_0_87"/>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a:t>
            </a:r>
            <a:r>
              <a:rPr lang="en"/>
              <a:t>hapus</a:t>
            </a:r>
            <a:r>
              <a:rPr lang="en"/>
              <a:t> Informasi P</a:t>
            </a:r>
            <a:r>
              <a:rPr lang="en"/>
              <a:t>erawatan</a:t>
            </a:r>
            <a:endParaRPr/>
          </a:p>
        </p:txBody>
      </p:sp>
      <p:sp>
        <p:nvSpPr>
          <p:cNvPr id="382" name="Google Shape;382;g12e5ee2f21e_0_87"/>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a:t>
            </a:r>
            <a:r>
              <a:rPr lang="en">
                <a:solidFill>
                  <a:schemeClr val="accent1"/>
                </a:solidFill>
              </a:rPr>
              <a:t>erawatan</a:t>
            </a:r>
            <a:endParaRPr>
              <a:solidFill>
                <a:schemeClr val="accent1"/>
              </a:solidFill>
            </a:endParaRPr>
          </a:p>
        </p:txBody>
      </p:sp>
      <p:pic>
        <p:nvPicPr>
          <p:cNvPr id="383" name="Google Shape;383;g12e5ee2f21e_0_87"/>
          <p:cNvPicPr preferRelativeResize="0"/>
          <p:nvPr/>
        </p:nvPicPr>
        <p:blipFill rotWithShape="1">
          <a:blip r:embed="rId3">
            <a:alphaModFix/>
          </a:blip>
          <a:srcRect b="21507" l="0" r="1068" t="0"/>
          <a:stretch/>
        </p:blipFill>
        <p:spPr>
          <a:xfrm>
            <a:off x="799588" y="2022075"/>
            <a:ext cx="7544825" cy="2309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2e5ee2f21e_0_95"/>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2e5ee2f21e_0_95"/>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390" name="Google Shape;390;g12e5ee2f21e_0_95"/>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Menambah Informasi Price and coupon</a:t>
            </a:r>
            <a:endParaRPr/>
          </a:p>
        </p:txBody>
      </p:sp>
      <p:sp>
        <p:nvSpPr>
          <p:cNvPr id="391" name="Google Shape;391;g12e5ee2f21e_0_95"/>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price and coupon</a:t>
            </a:r>
            <a:endParaRPr>
              <a:solidFill>
                <a:schemeClr val="accent1"/>
              </a:solidFill>
            </a:endParaRPr>
          </a:p>
        </p:txBody>
      </p:sp>
      <p:pic>
        <p:nvPicPr>
          <p:cNvPr id="392" name="Google Shape;392;g12e5ee2f21e_0_95"/>
          <p:cNvPicPr preferRelativeResize="0"/>
          <p:nvPr/>
        </p:nvPicPr>
        <p:blipFill rotWithShape="1">
          <a:blip r:embed="rId3">
            <a:alphaModFix/>
          </a:blip>
          <a:srcRect b="13837" l="0" r="477" t="0"/>
          <a:stretch/>
        </p:blipFill>
        <p:spPr>
          <a:xfrm>
            <a:off x="510725" y="2092425"/>
            <a:ext cx="7969725" cy="2590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2e5ee2f21e_0_105"/>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2e5ee2f21e_0_105"/>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399" name="Google Shape;399;g12e5ee2f21e_0_105"/>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Mengedit Informasi Price and coupon</a:t>
            </a:r>
            <a:endParaRPr/>
          </a:p>
        </p:txBody>
      </p:sp>
      <p:sp>
        <p:nvSpPr>
          <p:cNvPr id="400" name="Google Shape;400;g12e5ee2f21e_0_105"/>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price and coupon</a:t>
            </a:r>
            <a:endParaRPr>
              <a:solidFill>
                <a:schemeClr val="accent1"/>
              </a:solidFill>
            </a:endParaRPr>
          </a:p>
        </p:txBody>
      </p:sp>
      <p:pic>
        <p:nvPicPr>
          <p:cNvPr id="401" name="Google Shape;401;g12e5ee2f21e_0_105"/>
          <p:cNvPicPr preferRelativeResize="0"/>
          <p:nvPr/>
        </p:nvPicPr>
        <p:blipFill rotWithShape="1">
          <a:blip r:embed="rId3">
            <a:alphaModFix/>
          </a:blip>
          <a:srcRect b="14697" l="0" r="862" t="0"/>
          <a:stretch/>
        </p:blipFill>
        <p:spPr>
          <a:xfrm>
            <a:off x="573674" y="2174700"/>
            <a:ext cx="8124375" cy="241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2e5ee2f21e_0_114"/>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12e5ee2f21e_0_114"/>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08" name="Google Shape;408;g12e5ee2f21e_0_114"/>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Menghapus Informasi Price and coupon</a:t>
            </a:r>
            <a:endParaRPr/>
          </a:p>
        </p:txBody>
      </p:sp>
      <p:sp>
        <p:nvSpPr>
          <p:cNvPr id="409" name="Google Shape;409;g12e5ee2f21e_0_114"/>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informasi price and coupon</a:t>
            </a:r>
            <a:endParaRPr>
              <a:solidFill>
                <a:schemeClr val="accent1"/>
              </a:solidFill>
            </a:endParaRPr>
          </a:p>
        </p:txBody>
      </p:sp>
      <p:pic>
        <p:nvPicPr>
          <p:cNvPr id="410" name="Google Shape;410;g12e5ee2f21e_0_114"/>
          <p:cNvPicPr preferRelativeResize="0"/>
          <p:nvPr/>
        </p:nvPicPr>
        <p:blipFill rotWithShape="1">
          <a:blip r:embed="rId3">
            <a:alphaModFix/>
          </a:blip>
          <a:srcRect b="13532" l="0" r="773" t="0"/>
          <a:stretch/>
        </p:blipFill>
        <p:spPr>
          <a:xfrm>
            <a:off x="826675" y="2092425"/>
            <a:ext cx="7490651" cy="254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2e5ee2f21e_4_2"/>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12e5ee2f21e_4_2"/>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17" name="Google Shape;417;g12e5ee2f21e_4_2"/>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Menambah Data Dokter</a:t>
            </a:r>
            <a:endParaRPr/>
          </a:p>
        </p:txBody>
      </p:sp>
      <p:sp>
        <p:nvSpPr>
          <p:cNvPr id="418" name="Google Shape;418;g12e5ee2f21e_4_2"/>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Data Dokter</a:t>
            </a:r>
            <a:endParaRPr>
              <a:solidFill>
                <a:schemeClr val="accent1"/>
              </a:solidFill>
            </a:endParaRPr>
          </a:p>
        </p:txBody>
      </p:sp>
      <p:pic>
        <p:nvPicPr>
          <p:cNvPr id="419" name="Google Shape;419;g12e5ee2f21e_4_2"/>
          <p:cNvPicPr preferRelativeResize="0"/>
          <p:nvPr/>
        </p:nvPicPr>
        <p:blipFill rotWithShape="1">
          <a:blip r:embed="rId3">
            <a:alphaModFix/>
          </a:blip>
          <a:srcRect b="28520" l="0" r="0" t="0"/>
          <a:stretch/>
        </p:blipFill>
        <p:spPr>
          <a:xfrm>
            <a:off x="535875" y="2141350"/>
            <a:ext cx="8072249" cy="161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2e5ee2f21e_4_10"/>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12e5ee2f21e_4_10"/>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26" name="Google Shape;426;g12e5ee2f21e_4_10"/>
          <p:cNvSpPr txBox="1"/>
          <p:nvPr>
            <p:ph type="title"/>
          </p:nvPr>
        </p:nvSpPr>
        <p:spPr>
          <a:xfrm>
            <a:off x="795800" y="1615363"/>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Mengedit Data Dokter</a:t>
            </a:r>
            <a:endParaRPr/>
          </a:p>
        </p:txBody>
      </p:sp>
      <p:sp>
        <p:nvSpPr>
          <p:cNvPr id="427" name="Google Shape;427;g12e5ee2f21e_4_10"/>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Data Dokter</a:t>
            </a:r>
            <a:endParaRPr>
              <a:solidFill>
                <a:schemeClr val="accent1"/>
              </a:solidFill>
            </a:endParaRPr>
          </a:p>
        </p:txBody>
      </p:sp>
      <p:pic>
        <p:nvPicPr>
          <p:cNvPr id="428" name="Google Shape;428;g12e5ee2f21e_4_10"/>
          <p:cNvPicPr preferRelativeResize="0"/>
          <p:nvPr/>
        </p:nvPicPr>
        <p:blipFill rotWithShape="1">
          <a:blip r:embed="rId3">
            <a:alphaModFix/>
          </a:blip>
          <a:srcRect b="27870" l="0" r="0" t="0"/>
          <a:stretch/>
        </p:blipFill>
        <p:spPr>
          <a:xfrm>
            <a:off x="528925" y="2261075"/>
            <a:ext cx="8086150" cy="163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
          <p:cNvSpPr/>
          <p:nvPr/>
        </p:nvSpPr>
        <p:spPr>
          <a:xfrm>
            <a:off x="1526800" y="1964874"/>
            <a:ext cx="6375900" cy="1745700"/>
          </a:xfrm>
          <a:prstGeom prst="roundRect">
            <a:avLst>
              <a:gd fmla="val 12000"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
          <p:cNvSpPr txBox="1"/>
          <p:nvPr>
            <p:ph type="title"/>
          </p:nvPr>
        </p:nvSpPr>
        <p:spPr>
          <a:xfrm>
            <a:off x="1850350" y="2101275"/>
            <a:ext cx="5728800" cy="126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sz="6300"/>
              <a:t>Pendahuluan</a:t>
            </a:r>
            <a:endParaRPr sz="3800"/>
          </a:p>
        </p:txBody>
      </p:sp>
      <p:pic>
        <p:nvPicPr>
          <p:cNvPr id="248" name="Google Shape;248;p4"/>
          <p:cNvPicPr preferRelativeResize="0"/>
          <p:nvPr/>
        </p:nvPicPr>
        <p:blipFill>
          <a:blip r:embed="rId3">
            <a:alphaModFix/>
          </a:blip>
          <a:stretch>
            <a:fillRect/>
          </a:stretch>
        </p:blipFill>
        <p:spPr>
          <a:xfrm>
            <a:off x="247474" y="125325"/>
            <a:ext cx="1453825" cy="1453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2e5ee2f21e_4_17"/>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12e5ee2f21e_4_17"/>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35" name="Google Shape;435;g12e5ee2f21e_4_17"/>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Menghapus Data Dokter</a:t>
            </a:r>
            <a:endParaRPr/>
          </a:p>
        </p:txBody>
      </p:sp>
      <p:sp>
        <p:nvSpPr>
          <p:cNvPr id="436" name="Google Shape;436;g12e5ee2f21e_4_17"/>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Data Dokter</a:t>
            </a:r>
            <a:endParaRPr>
              <a:solidFill>
                <a:schemeClr val="accent1"/>
              </a:solidFill>
            </a:endParaRPr>
          </a:p>
        </p:txBody>
      </p:sp>
      <p:pic>
        <p:nvPicPr>
          <p:cNvPr id="437" name="Google Shape;437;g12e5ee2f21e_4_17"/>
          <p:cNvPicPr preferRelativeResize="0"/>
          <p:nvPr/>
        </p:nvPicPr>
        <p:blipFill rotWithShape="1">
          <a:blip r:embed="rId3">
            <a:alphaModFix/>
          </a:blip>
          <a:srcRect b="27473" l="0" r="0" t="0"/>
          <a:stretch/>
        </p:blipFill>
        <p:spPr>
          <a:xfrm>
            <a:off x="557475" y="2133925"/>
            <a:ext cx="8029051" cy="200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2e5ee2f21e_0_143"/>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12e5ee2f21e_0_143"/>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44" name="Google Shape;444;g12e5ee2f21e_0_143"/>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Menghapus transaksi</a:t>
            </a:r>
            <a:endParaRPr/>
          </a:p>
        </p:txBody>
      </p:sp>
      <p:sp>
        <p:nvSpPr>
          <p:cNvPr id="445" name="Google Shape;445;g12e5ee2f21e_0_143"/>
          <p:cNvSpPr txBox="1"/>
          <p:nvPr>
            <p:ph type="title"/>
          </p:nvPr>
        </p:nvSpPr>
        <p:spPr>
          <a:xfrm>
            <a:off x="3869801"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Manajemen transaksi</a:t>
            </a:r>
            <a:endParaRPr>
              <a:solidFill>
                <a:schemeClr val="accent1"/>
              </a:solidFill>
            </a:endParaRPr>
          </a:p>
        </p:txBody>
      </p:sp>
      <p:pic>
        <p:nvPicPr>
          <p:cNvPr id="446" name="Google Shape;446;g12e5ee2f21e_0_143"/>
          <p:cNvPicPr preferRelativeResize="0"/>
          <p:nvPr/>
        </p:nvPicPr>
        <p:blipFill rotWithShape="1">
          <a:blip r:embed="rId3">
            <a:alphaModFix/>
          </a:blip>
          <a:srcRect b="17060" l="0" r="0" t="0"/>
          <a:stretch/>
        </p:blipFill>
        <p:spPr>
          <a:xfrm>
            <a:off x="2375025" y="1982800"/>
            <a:ext cx="4987974" cy="2440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2e5ee2f21e_0_151"/>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2e5ee2f21e_0_151"/>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53" name="Google Shape;453;g12e5ee2f21e_0_151"/>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Membuat voucher</a:t>
            </a:r>
            <a:endParaRPr/>
          </a:p>
        </p:txBody>
      </p:sp>
      <p:sp>
        <p:nvSpPr>
          <p:cNvPr id="454" name="Google Shape;454;g12e5ee2f21e_0_151"/>
          <p:cNvSpPr txBox="1"/>
          <p:nvPr>
            <p:ph type="title"/>
          </p:nvPr>
        </p:nvSpPr>
        <p:spPr>
          <a:xfrm>
            <a:off x="3869801"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Manajemen transaksi</a:t>
            </a:r>
            <a:endParaRPr>
              <a:solidFill>
                <a:schemeClr val="accent1"/>
              </a:solidFill>
            </a:endParaRPr>
          </a:p>
        </p:txBody>
      </p:sp>
      <p:pic>
        <p:nvPicPr>
          <p:cNvPr id="455" name="Google Shape;455;g12e5ee2f21e_0_151"/>
          <p:cNvPicPr preferRelativeResize="0"/>
          <p:nvPr/>
        </p:nvPicPr>
        <p:blipFill rotWithShape="1">
          <a:blip r:embed="rId3">
            <a:alphaModFix/>
          </a:blip>
          <a:srcRect b="15081" l="0" r="0" t="0"/>
          <a:stretch/>
        </p:blipFill>
        <p:spPr>
          <a:xfrm>
            <a:off x="1141525" y="1982800"/>
            <a:ext cx="7122949" cy="249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2e5ee2f21e_0_158"/>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2e5ee2f21e_0_158"/>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 </a:t>
            </a:r>
            <a:endParaRPr/>
          </a:p>
        </p:txBody>
      </p:sp>
      <p:sp>
        <p:nvSpPr>
          <p:cNvPr id="462" name="Google Shape;462;g12e5ee2f21e_0_158"/>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Meng-export transaksi</a:t>
            </a:r>
            <a:endParaRPr/>
          </a:p>
        </p:txBody>
      </p:sp>
      <p:sp>
        <p:nvSpPr>
          <p:cNvPr id="463" name="Google Shape;463;g12e5ee2f21e_0_158"/>
          <p:cNvSpPr txBox="1"/>
          <p:nvPr>
            <p:ph type="title"/>
          </p:nvPr>
        </p:nvSpPr>
        <p:spPr>
          <a:xfrm>
            <a:off x="3869801"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Manajemen transaksi</a:t>
            </a:r>
            <a:endParaRPr>
              <a:solidFill>
                <a:schemeClr val="accent1"/>
              </a:solidFill>
            </a:endParaRPr>
          </a:p>
        </p:txBody>
      </p:sp>
      <p:pic>
        <p:nvPicPr>
          <p:cNvPr id="464" name="Google Shape;464;g12e5ee2f21e_0_158"/>
          <p:cNvPicPr preferRelativeResize="0"/>
          <p:nvPr/>
        </p:nvPicPr>
        <p:blipFill rotWithShape="1">
          <a:blip r:embed="rId3">
            <a:alphaModFix/>
          </a:blip>
          <a:srcRect b="25400" l="0" r="0" t="0"/>
          <a:stretch/>
        </p:blipFill>
        <p:spPr>
          <a:xfrm>
            <a:off x="490950" y="2174700"/>
            <a:ext cx="8105876" cy="207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2e5ee2f21e_3_64"/>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B6D7A8"/>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2e5ee2f21e_3_64"/>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Dokter</a:t>
            </a:r>
            <a:r>
              <a:rPr lang="en"/>
              <a:t> </a:t>
            </a:r>
            <a:endParaRPr/>
          </a:p>
        </p:txBody>
      </p:sp>
      <p:sp>
        <p:nvSpPr>
          <p:cNvPr id="471" name="Google Shape;471;g12e5ee2f21e_3_64"/>
          <p:cNvSpPr txBox="1"/>
          <p:nvPr>
            <p:ph type="title"/>
          </p:nvPr>
        </p:nvSpPr>
        <p:spPr>
          <a:xfrm>
            <a:off x="812125" y="1531050"/>
            <a:ext cx="5001900" cy="53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Menambah Jadwal</a:t>
            </a:r>
            <a:endParaRPr/>
          </a:p>
        </p:txBody>
      </p:sp>
      <p:pic>
        <p:nvPicPr>
          <p:cNvPr id="472" name="Google Shape;472;g12e5ee2f21e_3_64"/>
          <p:cNvPicPr preferRelativeResize="0"/>
          <p:nvPr/>
        </p:nvPicPr>
        <p:blipFill rotWithShape="1">
          <a:blip r:embed="rId3">
            <a:alphaModFix/>
          </a:blip>
          <a:srcRect b="16749" l="0" r="0" t="0"/>
          <a:stretch/>
        </p:blipFill>
        <p:spPr>
          <a:xfrm>
            <a:off x="721850" y="2218950"/>
            <a:ext cx="7768075" cy="2171375"/>
          </a:xfrm>
          <a:prstGeom prst="rect">
            <a:avLst/>
          </a:prstGeom>
          <a:noFill/>
          <a:ln>
            <a:noFill/>
          </a:ln>
        </p:spPr>
      </p:pic>
      <p:sp>
        <p:nvSpPr>
          <p:cNvPr id="473" name="Google Shape;473;g12e5ee2f21e_3_64"/>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Jadwal Dokter</a:t>
            </a:r>
            <a:endParaRPr>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12e5ee2f21e_3_72"/>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B6D7A8"/>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12e5ee2f21e_3_72"/>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Dokter</a:t>
            </a:r>
            <a:endParaRPr/>
          </a:p>
        </p:txBody>
      </p:sp>
      <p:sp>
        <p:nvSpPr>
          <p:cNvPr id="480" name="Google Shape;480;g12e5ee2f21e_3_72"/>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Mengedit Jadwal</a:t>
            </a:r>
            <a:endParaRPr/>
          </a:p>
        </p:txBody>
      </p:sp>
      <p:pic>
        <p:nvPicPr>
          <p:cNvPr id="481" name="Google Shape;481;g12e5ee2f21e_3_72"/>
          <p:cNvPicPr preferRelativeResize="0"/>
          <p:nvPr/>
        </p:nvPicPr>
        <p:blipFill rotWithShape="1">
          <a:blip r:embed="rId3">
            <a:alphaModFix/>
          </a:blip>
          <a:srcRect b="14668" l="0" r="0" t="0"/>
          <a:stretch/>
        </p:blipFill>
        <p:spPr>
          <a:xfrm>
            <a:off x="721850" y="2049150"/>
            <a:ext cx="7825825" cy="2225675"/>
          </a:xfrm>
          <a:prstGeom prst="rect">
            <a:avLst/>
          </a:prstGeom>
          <a:noFill/>
          <a:ln>
            <a:noFill/>
          </a:ln>
        </p:spPr>
      </p:pic>
      <p:sp>
        <p:nvSpPr>
          <p:cNvPr id="482" name="Google Shape;482;g12e5ee2f21e_3_72"/>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Jadwal Dokter</a:t>
            </a:r>
            <a:endParaRPr>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12e5ee2f21e_8_2"/>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B6D7A8"/>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2e5ee2f21e_8_2"/>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Dokter</a:t>
            </a:r>
            <a:endParaRPr/>
          </a:p>
        </p:txBody>
      </p:sp>
      <p:sp>
        <p:nvSpPr>
          <p:cNvPr id="489" name="Google Shape;489;g12e5ee2f21e_8_2"/>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Menghapus Jadwal</a:t>
            </a:r>
            <a:endParaRPr/>
          </a:p>
        </p:txBody>
      </p:sp>
      <p:sp>
        <p:nvSpPr>
          <p:cNvPr id="490" name="Google Shape;490;g12e5ee2f21e_8_2"/>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Jadwal Dokter</a:t>
            </a:r>
            <a:endParaRPr>
              <a:solidFill>
                <a:schemeClr val="accent1"/>
              </a:solidFill>
            </a:endParaRPr>
          </a:p>
        </p:txBody>
      </p:sp>
      <p:pic>
        <p:nvPicPr>
          <p:cNvPr id="491" name="Google Shape;491;g12e5ee2f21e_8_2"/>
          <p:cNvPicPr preferRelativeResize="0"/>
          <p:nvPr/>
        </p:nvPicPr>
        <p:blipFill rotWithShape="1">
          <a:blip r:embed="rId3">
            <a:alphaModFix/>
          </a:blip>
          <a:srcRect b="14507" l="0" r="0" t="0"/>
          <a:stretch/>
        </p:blipFill>
        <p:spPr>
          <a:xfrm>
            <a:off x="572848" y="2092425"/>
            <a:ext cx="7998302" cy="215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e5ee2f21e_3_113"/>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B6D7A8"/>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12e5ee2f21e_3_113"/>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Dokter</a:t>
            </a:r>
            <a:endParaRPr/>
          </a:p>
        </p:txBody>
      </p:sp>
      <p:sp>
        <p:nvSpPr>
          <p:cNvPr id="498" name="Google Shape;498;g12e5ee2f21e_3_113"/>
          <p:cNvSpPr txBox="1"/>
          <p:nvPr>
            <p:ph type="title"/>
          </p:nvPr>
        </p:nvSpPr>
        <p:spPr>
          <a:xfrm>
            <a:off x="812125" y="1531050"/>
            <a:ext cx="50262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Menghapus Daftar Konsultasi</a:t>
            </a:r>
            <a:endParaRPr/>
          </a:p>
        </p:txBody>
      </p:sp>
      <p:sp>
        <p:nvSpPr>
          <p:cNvPr id="499" name="Google Shape;499;g12e5ee2f21e_3_113"/>
          <p:cNvSpPr txBox="1"/>
          <p:nvPr>
            <p:ph type="title"/>
          </p:nvPr>
        </p:nvSpPr>
        <p:spPr>
          <a:xfrm>
            <a:off x="3951025" y="713600"/>
            <a:ext cx="40023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Mengelola Daftar Konsultasi</a:t>
            </a:r>
            <a:endParaRPr>
              <a:solidFill>
                <a:schemeClr val="accent1"/>
              </a:solidFill>
            </a:endParaRPr>
          </a:p>
        </p:txBody>
      </p:sp>
      <p:pic>
        <p:nvPicPr>
          <p:cNvPr id="500" name="Google Shape;500;g12e5ee2f21e_3_113"/>
          <p:cNvPicPr preferRelativeResize="0"/>
          <p:nvPr/>
        </p:nvPicPr>
        <p:blipFill rotWithShape="1">
          <a:blip r:embed="rId3">
            <a:alphaModFix/>
          </a:blip>
          <a:srcRect b="15867" l="0" r="0" t="0"/>
          <a:stretch/>
        </p:blipFill>
        <p:spPr>
          <a:xfrm>
            <a:off x="689725" y="1982800"/>
            <a:ext cx="7764550" cy="247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2e5ee2f21e_3_56"/>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F4CCCC"/>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2e5ee2f21e_3_56"/>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Pasien</a:t>
            </a:r>
            <a:endParaRPr/>
          </a:p>
        </p:txBody>
      </p:sp>
      <p:sp>
        <p:nvSpPr>
          <p:cNvPr id="507" name="Google Shape;507;g12e5ee2f21e_3_56"/>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Membuat Appointment</a:t>
            </a:r>
            <a:endParaRPr>
              <a:solidFill>
                <a:schemeClr val="accent1"/>
              </a:solidFill>
            </a:endParaRPr>
          </a:p>
        </p:txBody>
      </p:sp>
      <p:pic>
        <p:nvPicPr>
          <p:cNvPr id="508" name="Google Shape;508;g12e5ee2f21e_3_56"/>
          <p:cNvPicPr preferRelativeResize="0"/>
          <p:nvPr/>
        </p:nvPicPr>
        <p:blipFill rotWithShape="1">
          <a:blip r:embed="rId3">
            <a:alphaModFix/>
          </a:blip>
          <a:srcRect b="22498" l="0" r="0" t="0"/>
          <a:stretch/>
        </p:blipFill>
        <p:spPr>
          <a:xfrm>
            <a:off x="642463" y="2139325"/>
            <a:ext cx="7859076" cy="2508225"/>
          </a:xfrm>
          <a:prstGeom prst="rect">
            <a:avLst/>
          </a:prstGeom>
          <a:noFill/>
          <a:ln>
            <a:noFill/>
          </a:ln>
        </p:spPr>
      </p:pic>
      <p:sp>
        <p:nvSpPr>
          <p:cNvPr id="509" name="Google Shape;509;g12e5ee2f21e_3_56"/>
          <p:cNvSpPr txBox="1"/>
          <p:nvPr>
            <p:ph type="title"/>
          </p:nvPr>
        </p:nvSpPr>
        <p:spPr>
          <a:xfrm>
            <a:off x="812125" y="1520825"/>
            <a:ext cx="4322100" cy="5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Membuat Appointment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2e5ee2f21e_3_105"/>
          <p:cNvSpPr/>
          <p:nvPr/>
        </p:nvSpPr>
        <p:spPr>
          <a:xfrm>
            <a:off x="721852" y="713588"/>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F4CCCC"/>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2e5ee2f21e_3_105"/>
          <p:cNvSpPr txBox="1"/>
          <p:nvPr>
            <p:ph idx="8" type="title"/>
          </p:nvPr>
        </p:nvSpPr>
        <p:spPr>
          <a:xfrm>
            <a:off x="646075" y="795888"/>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Pasien</a:t>
            </a:r>
            <a:endParaRPr/>
          </a:p>
        </p:txBody>
      </p:sp>
      <p:sp>
        <p:nvSpPr>
          <p:cNvPr id="516" name="Google Shape;516;g12e5ee2f21e_3_105"/>
          <p:cNvSpPr txBox="1"/>
          <p:nvPr>
            <p:ph type="title"/>
          </p:nvPr>
        </p:nvSpPr>
        <p:spPr>
          <a:xfrm>
            <a:off x="3951026" y="71359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Melakukan Transaksi</a:t>
            </a:r>
            <a:endParaRPr>
              <a:solidFill>
                <a:schemeClr val="accent1"/>
              </a:solidFill>
            </a:endParaRPr>
          </a:p>
        </p:txBody>
      </p:sp>
      <p:pic>
        <p:nvPicPr>
          <p:cNvPr id="517" name="Google Shape;517;g12e5ee2f21e_3_105"/>
          <p:cNvPicPr preferRelativeResize="0"/>
          <p:nvPr/>
        </p:nvPicPr>
        <p:blipFill rotWithShape="1">
          <a:blip r:embed="rId3">
            <a:alphaModFix/>
          </a:blip>
          <a:srcRect b="22498" l="0" r="0" t="0"/>
          <a:stretch/>
        </p:blipFill>
        <p:spPr>
          <a:xfrm>
            <a:off x="642463" y="2139325"/>
            <a:ext cx="7859076" cy="2508225"/>
          </a:xfrm>
          <a:prstGeom prst="rect">
            <a:avLst/>
          </a:prstGeom>
          <a:noFill/>
          <a:ln>
            <a:noFill/>
          </a:ln>
        </p:spPr>
      </p:pic>
      <p:sp>
        <p:nvSpPr>
          <p:cNvPr id="518" name="Google Shape;518;g12e5ee2f21e_3_105"/>
          <p:cNvSpPr txBox="1"/>
          <p:nvPr>
            <p:ph type="title"/>
          </p:nvPr>
        </p:nvSpPr>
        <p:spPr>
          <a:xfrm>
            <a:off x="812125" y="1520825"/>
            <a:ext cx="4322100" cy="5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BPMN Transaksi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txBox="1"/>
          <p:nvPr>
            <p:ph type="title"/>
          </p:nvPr>
        </p:nvSpPr>
        <p:spPr>
          <a:xfrm>
            <a:off x="720000" y="3871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Latar Belakang</a:t>
            </a:r>
            <a:endParaRPr/>
          </a:p>
        </p:txBody>
      </p:sp>
      <p:sp>
        <p:nvSpPr>
          <p:cNvPr id="255" name="Google Shape;255;p2"/>
          <p:cNvSpPr txBox="1"/>
          <p:nvPr>
            <p:ph idx="1" type="body"/>
          </p:nvPr>
        </p:nvSpPr>
        <p:spPr>
          <a:xfrm>
            <a:off x="665875" y="1120425"/>
            <a:ext cx="7704000" cy="32472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000000"/>
              </a:buClr>
              <a:buSzPts val="1200"/>
              <a:buFont typeface="Times New Roman"/>
              <a:buChar char="➔"/>
            </a:pPr>
            <a:r>
              <a:rPr lang="en">
                <a:solidFill>
                  <a:srgbClr val="000000"/>
                </a:solidFill>
              </a:rPr>
              <a:t>Klinik Gigi merupakan tempat untuk melakukan perawatan gigi, sering kali masyarakat harus melakukan janji temu secara langsung dengan dokter untuk perawatan yang diambil, hal ini kurang efisien apabila masyarakat memiliki kesibukan dalam hal bekerja sehingga menunda perawatan gigi.</a:t>
            </a:r>
            <a:endParaRPr>
              <a:solidFill>
                <a:srgbClr val="000000"/>
              </a:solidFill>
            </a:endParaRPr>
          </a:p>
          <a:p>
            <a:pPr indent="-336550" lvl="0" marL="457200" rtl="0" algn="just">
              <a:lnSpc>
                <a:spcPct val="150000"/>
              </a:lnSpc>
              <a:spcBef>
                <a:spcPts val="0"/>
              </a:spcBef>
              <a:spcAft>
                <a:spcPts val="0"/>
              </a:spcAft>
              <a:buClr>
                <a:srgbClr val="000000"/>
              </a:buClr>
              <a:buSzPts val="1700"/>
              <a:buChar char="➔"/>
            </a:pPr>
            <a:r>
              <a:rPr lang="en">
                <a:solidFill>
                  <a:srgbClr val="000000"/>
                </a:solidFill>
              </a:rPr>
              <a:t>Manfaat pengembangan website klinik gigi adalah untuk membantu dalam mengelola data </a:t>
            </a:r>
            <a:r>
              <a:rPr i="1" lang="en">
                <a:solidFill>
                  <a:srgbClr val="000000"/>
                </a:solidFill>
              </a:rPr>
              <a:t>appointment</a:t>
            </a:r>
            <a:r>
              <a:rPr lang="en">
                <a:solidFill>
                  <a:srgbClr val="000000"/>
                </a:solidFill>
              </a:rPr>
              <a:t> pasien, transaksi pasien, jadwal dokter, informasi perawatan gigi. Sehingga dengan pengembangan </a:t>
            </a:r>
            <a:r>
              <a:rPr i="1" lang="en">
                <a:solidFill>
                  <a:srgbClr val="000000"/>
                </a:solidFill>
              </a:rPr>
              <a:t>website</a:t>
            </a:r>
            <a:r>
              <a:rPr lang="en">
                <a:solidFill>
                  <a:srgbClr val="000000"/>
                </a:solidFill>
              </a:rPr>
              <a:t> ini akan lebih efektif dan efisien dalam menjaga keakuratan dan kecepatan untuk memproses data.</a:t>
            </a:r>
            <a:endParaRPr>
              <a:solidFill>
                <a:srgbClr val="000000"/>
              </a:solidFill>
            </a:endParaRPr>
          </a:p>
          <a:p>
            <a:pPr indent="-311150" lvl="0" marL="457200" rtl="0" algn="just">
              <a:lnSpc>
                <a:spcPct val="150000"/>
              </a:lnSpc>
              <a:spcBef>
                <a:spcPts val="0"/>
              </a:spcBef>
              <a:spcAft>
                <a:spcPts val="0"/>
              </a:spcAft>
              <a:buClr>
                <a:srgbClr val="000000"/>
              </a:buClr>
              <a:buSzPts val="1300"/>
              <a:buChar char="➔"/>
            </a:pPr>
            <a:r>
              <a:rPr lang="en">
                <a:solidFill>
                  <a:srgbClr val="000000"/>
                </a:solidFill>
              </a:rPr>
              <a:t>Pengembangan website klinik gigi ini bekerja sama dengan Klinik Gigi Medan MDC yang terletak di daerah Medan di jalan Ngumban Surbakti Ringroad 72A </a:t>
            </a:r>
            <a:endParaRPr>
              <a:solidFill>
                <a:srgbClr val="000000"/>
              </a:solidFill>
            </a:endParaRPr>
          </a:p>
          <a:p>
            <a:pPr indent="0" lvl="0" marL="91440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a:t>
            </a:r>
            <a:endParaRPr/>
          </a:p>
          <a:p>
            <a:pPr indent="0" lvl="0" marL="914400" rtl="0" algn="just">
              <a:lnSpc>
                <a:spcPct val="150000"/>
              </a:lnSpc>
              <a:spcBef>
                <a:spcPts val="0"/>
              </a:spcBef>
              <a:spcAft>
                <a:spcPts val="0"/>
              </a:spcAft>
              <a:buNone/>
            </a:pPr>
            <a:r>
              <a:t/>
            </a:r>
            <a:endParaRPr/>
          </a:p>
          <a:p>
            <a:pPr indent="0" lvl="0" marL="914400" rtl="0" algn="just">
              <a:lnSpc>
                <a:spcPct val="150000"/>
              </a:lnSpc>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0"/>
          <p:cNvSpPr/>
          <p:nvPr/>
        </p:nvSpPr>
        <p:spPr>
          <a:xfrm>
            <a:off x="1961313" y="346875"/>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txBox="1"/>
          <p:nvPr>
            <p:ph idx="15" type="title"/>
          </p:nvPr>
        </p:nvSpPr>
        <p:spPr>
          <a:xfrm>
            <a:off x="765125" y="429173"/>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Fungsi Utama Aplikasi</a:t>
            </a:r>
            <a:endParaRPr/>
          </a:p>
        </p:txBody>
      </p:sp>
      <p:sp>
        <p:nvSpPr>
          <p:cNvPr id="525" name="Google Shape;525;p10"/>
          <p:cNvSpPr txBox="1"/>
          <p:nvPr>
            <p:ph idx="4" type="title"/>
          </p:nvPr>
        </p:nvSpPr>
        <p:spPr>
          <a:xfrm>
            <a:off x="3831652" y="1370325"/>
            <a:ext cx="2800800" cy="3657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a:t>Fungsi Autentikasi</a:t>
            </a:r>
            <a:endParaRPr/>
          </a:p>
        </p:txBody>
      </p:sp>
      <p:pic>
        <p:nvPicPr>
          <p:cNvPr id="526" name="Google Shape;526;p10"/>
          <p:cNvPicPr preferRelativeResize="0"/>
          <p:nvPr/>
        </p:nvPicPr>
        <p:blipFill>
          <a:blip r:embed="rId3">
            <a:alphaModFix/>
          </a:blip>
          <a:stretch>
            <a:fillRect/>
          </a:stretch>
        </p:blipFill>
        <p:spPr>
          <a:xfrm>
            <a:off x="903475" y="1234975"/>
            <a:ext cx="2570750" cy="3229924"/>
          </a:xfrm>
          <a:prstGeom prst="rect">
            <a:avLst/>
          </a:prstGeom>
          <a:noFill/>
          <a:ln>
            <a:noFill/>
          </a:ln>
        </p:spPr>
      </p:pic>
      <p:sp>
        <p:nvSpPr>
          <p:cNvPr id="527" name="Google Shape;527;p10"/>
          <p:cNvSpPr txBox="1"/>
          <p:nvPr>
            <p:ph idx="4" type="title"/>
          </p:nvPr>
        </p:nvSpPr>
        <p:spPr>
          <a:xfrm>
            <a:off x="4273727" y="1946875"/>
            <a:ext cx="2800800" cy="3657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a:t>Fungsi Registrasi</a:t>
            </a:r>
            <a:endParaRPr/>
          </a:p>
        </p:txBody>
      </p:sp>
      <p:sp>
        <p:nvSpPr>
          <p:cNvPr id="528" name="Google Shape;528;p10"/>
          <p:cNvSpPr txBox="1"/>
          <p:nvPr>
            <p:ph idx="4" type="title"/>
          </p:nvPr>
        </p:nvSpPr>
        <p:spPr>
          <a:xfrm>
            <a:off x="3831650" y="2312563"/>
            <a:ext cx="3901500" cy="8604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a:t>Fungsi Mengelola Jadwal Praktek</a:t>
            </a:r>
            <a:endParaRPr/>
          </a:p>
        </p:txBody>
      </p:sp>
      <p:sp>
        <p:nvSpPr>
          <p:cNvPr id="529" name="Google Shape;529;p10"/>
          <p:cNvSpPr txBox="1"/>
          <p:nvPr>
            <p:ph idx="4" type="title"/>
          </p:nvPr>
        </p:nvSpPr>
        <p:spPr>
          <a:xfrm>
            <a:off x="4273724" y="3453238"/>
            <a:ext cx="3811500" cy="3657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a:t>Fungsi mengcreate coupon code (voucher)</a:t>
            </a:r>
            <a:endParaRPr/>
          </a:p>
        </p:txBody>
      </p:sp>
      <p:sp>
        <p:nvSpPr>
          <p:cNvPr id="530" name="Google Shape;530;p10"/>
          <p:cNvSpPr txBox="1"/>
          <p:nvPr>
            <p:ph idx="4" type="title"/>
          </p:nvPr>
        </p:nvSpPr>
        <p:spPr>
          <a:xfrm>
            <a:off x="3920799" y="4099200"/>
            <a:ext cx="3415500" cy="3657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a:t>Fungsi Appointment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
          <p:cNvSpPr/>
          <p:nvPr/>
        </p:nvSpPr>
        <p:spPr>
          <a:xfrm>
            <a:off x="1961317"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Spesifikasi User </a:t>
            </a:r>
            <a:endParaRPr/>
          </a:p>
        </p:txBody>
      </p:sp>
      <p:sp>
        <p:nvSpPr>
          <p:cNvPr id="537" name="Google Shape;537;p8"/>
          <p:cNvSpPr txBox="1"/>
          <p:nvPr>
            <p:ph idx="1" type="subTitle"/>
          </p:nvPr>
        </p:nvSpPr>
        <p:spPr>
          <a:xfrm>
            <a:off x="1103400" y="1395225"/>
            <a:ext cx="6937200" cy="28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Description of User  : </a:t>
            </a:r>
            <a:r>
              <a:rPr i="1" lang="en" sz="1400">
                <a:solidFill>
                  <a:srgbClr val="000000"/>
                </a:solidFill>
                <a:latin typeface="Times New Roman"/>
                <a:ea typeface="Times New Roman"/>
                <a:cs typeface="Times New Roman"/>
                <a:sym typeface="Times New Roman"/>
              </a:rPr>
              <a:t>Admin </a:t>
            </a:r>
            <a:r>
              <a:rPr lang="en" sz="1400">
                <a:solidFill>
                  <a:srgbClr val="000000"/>
                </a:solidFill>
                <a:latin typeface="Times New Roman"/>
                <a:ea typeface="Times New Roman"/>
                <a:cs typeface="Times New Roman"/>
                <a:sym typeface="Times New Roman"/>
              </a:rPr>
              <a:t>yang berperan sebagai pengurus </a:t>
            </a:r>
            <a:r>
              <a:rPr i="1" lang="en" sz="1400">
                <a:solidFill>
                  <a:srgbClr val="000000"/>
                </a:solidFill>
                <a:latin typeface="Times New Roman"/>
                <a:ea typeface="Times New Roman"/>
                <a:cs typeface="Times New Roman"/>
                <a:sym typeface="Times New Roman"/>
              </a:rPr>
              <a:t>website</a:t>
            </a:r>
            <a:r>
              <a:rPr lang="en" sz="1400">
                <a:solidFill>
                  <a:srgbClr val="000000"/>
                </a:solidFill>
                <a:latin typeface="Times New Roman"/>
                <a:ea typeface="Times New Roman"/>
                <a:cs typeface="Times New Roman"/>
                <a:sym typeface="Times New Roman"/>
              </a:rPr>
              <a:t> Klinik Gigi</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Role 			   : </a:t>
            </a:r>
            <a:r>
              <a:rPr i="1" lang="en" sz="1400">
                <a:solidFill>
                  <a:srgbClr val="000000"/>
                </a:solidFill>
                <a:latin typeface="Times New Roman"/>
                <a:ea typeface="Times New Roman"/>
                <a:cs typeface="Times New Roman"/>
                <a:sym typeface="Times New Roman"/>
              </a:rPr>
              <a:t>Admin</a:t>
            </a:r>
            <a:endParaRPr i="1"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Prerequisite		   : </a:t>
            </a:r>
            <a:r>
              <a:rPr i="1" lang="en" sz="1400">
                <a:solidFill>
                  <a:srgbClr val="000000"/>
                </a:solidFill>
                <a:latin typeface="Times New Roman"/>
                <a:ea typeface="Times New Roman"/>
                <a:cs typeface="Times New Roman"/>
                <a:sym typeface="Times New Roman"/>
              </a:rPr>
              <a:t>Admin </a:t>
            </a:r>
            <a:r>
              <a:rPr lang="en" sz="1400">
                <a:solidFill>
                  <a:srgbClr val="000000"/>
                </a:solidFill>
                <a:latin typeface="Times New Roman"/>
                <a:ea typeface="Times New Roman"/>
                <a:cs typeface="Times New Roman"/>
                <a:sym typeface="Times New Roman"/>
              </a:rPr>
              <a:t>telah </a:t>
            </a:r>
            <a:r>
              <a:rPr i="1" lang="en" sz="1400">
                <a:solidFill>
                  <a:srgbClr val="000000"/>
                </a:solidFill>
                <a:latin typeface="Times New Roman"/>
                <a:ea typeface="Times New Roman"/>
                <a:cs typeface="Times New Roman"/>
                <a:sym typeface="Times New Roman"/>
              </a:rPr>
              <a:t>login</a:t>
            </a:r>
            <a:r>
              <a:rPr lang="en" sz="1400">
                <a:solidFill>
                  <a:srgbClr val="000000"/>
                </a:solidFill>
                <a:latin typeface="Times New Roman"/>
                <a:ea typeface="Times New Roman"/>
                <a:cs typeface="Times New Roman"/>
                <a:sym typeface="Times New Roman"/>
              </a:rPr>
              <a:t> ke sistem</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Task Description</a:t>
            </a:r>
            <a:r>
              <a:rPr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a:t>
            </a:r>
            <a:r>
              <a:rPr lang="en" sz="1200">
                <a:solidFill>
                  <a:srgbClr val="000000"/>
                </a:solidFill>
                <a:latin typeface="Times New Roman"/>
                <a:ea typeface="Times New Roman"/>
                <a:cs typeface="Times New Roman"/>
                <a:sym typeface="Times New Roman"/>
              </a:rPr>
              <a:t> dapat mengelola (CRUD) informasi perawatan Klinik Gigi</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a:t>
            </a:r>
            <a:r>
              <a:rPr lang="en" sz="1200">
                <a:solidFill>
                  <a:srgbClr val="000000"/>
                </a:solidFill>
                <a:latin typeface="Times New Roman"/>
                <a:ea typeface="Times New Roman"/>
                <a:cs typeface="Times New Roman"/>
                <a:sym typeface="Times New Roman"/>
              </a:rPr>
              <a:t> dapat mengelola (CRUD) informasi </a:t>
            </a:r>
            <a:r>
              <a:rPr i="1" lang="en" sz="1200">
                <a:solidFill>
                  <a:srgbClr val="000000"/>
                </a:solidFill>
                <a:latin typeface="Times New Roman"/>
                <a:ea typeface="Times New Roman"/>
                <a:cs typeface="Times New Roman"/>
                <a:sym typeface="Times New Roman"/>
              </a:rPr>
              <a:t>Price &amp; Coupon Code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 </a:t>
            </a:r>
            <a:r>
              <a:rPr lang="en" sz="1200">
                <a:solidFill>
                  <a:srgbClr val="000000"/>
                </a:solidFill>
                <a:latin typeface="Times New Roman"/>
                <a:ea typeface="Times New Roman"/>
                <a:cs typeface="Times New Roman"/>
                <a:sym typeface="Times New Roman"/>
              </a:rPr>
              <a:t>dapat menghapus transaksi</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 </a:t>
            </a:r>
            <a:r>
              <a:rPr lang="en" sz="1200">
                <a:solidFill>
                  <a:srgbClr val="000000"/>
                </a:solidFill>
                <a:latin typeface="Times New Roman"/>
                <a:ea typeface="Times New Roman"/>
                <a:cs typeface="Times New Roman"/>
                <a:sym typeface="Times New Roman"/>
              </a:rPr>
              <a:t>dapat mengelola </a:t>
            </a:r>
            <a:r>
              <a:rPr i="1" lang="en" sz="1200">
                <a:solidFill>
                  <a:srgbClr val="000000"/>
                </a:solidFill>
                <a:latin typeface="Times New Roman"/>
                <a:ea typeface="Times New Roman"/>
                <a:cs typeface="Times New Roman"/>
                <a:sym typeface="Times New Roman"/>
              </a:rPr>
              <a:t>Coupon code, Add Voucher, </a:t>
            </a:r>
            <a:r>
              <a:rPr lang="en" sz="1200">
                <a:solidFill>
                  <a:srgbClr val="000000"/>
                </a:solidFill>
                <a:latin typeface="Times New Roman"/>
                <a:ea typeface="Times New Roman"/>
                <a:cs typeface="Times New Roman"/>
                <a:sym typeface="Times New Roman"/>
              </a:rPr>
              <a:t>dan </a:t>
            </a:r>
            <a:r>
              <a:rPr i="1" lang="en" sz="1200">
                <a:solidFill>
                  <a:srgbClr val="000000"/>
                </a:solidFill>
                <a:latin typeface="Times New Roman"/>
                <a:ea typeface="Times New Roman"/>
                <a:cs typeface="Times New Roman"/>
                <a:sym typeface="Times New Roman"/>
              </a:rPr>
              <a:t>Generate Voucher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 </a:t>
            </a:r>
            <a:r>
              <a:rPr lang="en" sz="1200">
                <a:solidFill>
                  <a:srgbClr val="000000"/>
                </a:solidFill>
                <a:latin typeface="Times New Roman"/>
                <a:ea typeface="Times New Roman"/>
                <a:cs typeface="Times New Roman"/>
                <a:sym typeface="Times New Roman"/>
              </a:rPr>
              <a:t>dapat meng</a:t>
            </a:r>
            <a:r>
              <a:rPr i="1" lang="en" sz="1200">
                <a:solidFill>
                  <a:srgbClr val="000000"/>
                </a:solidFill>
                <a:latin typeface="Times New Roman"/>
                <a:ea typeface="Times New Roman"/>
                <a:cs typeface="Times New Roman"/>
                <a:sym typeface="Times New Roman"/>
              </a:rPr>
              <a:t>export </a:t>
            </a:r>
            <a:r>
              <a:rPr lang="en" sz="1200">
                <a:solidFill>
                  <a:srgbClr val="000000"/>
                </a:solidFill>
                <a:latin typeface="Times New Roman"/>
                <a:ea typeface="Times New Roman"/>
                <a:cs typeface="Times New Roman"/>
                <a:sym typeface="Times New Roman"/>
              </a:rPr>
              <a:t>daftar transaksi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a:t>
            </a:r>
            <a:r>
              <a:rPr lang="en" sz="1200">
                <a:solidFill>
                  <a:srgbClr val="000000"/>
                </a:solidFill>
                <a:latin typeface="Times New Roman"/>
                <a:ea typeface="Times New Roman"/>
                <a:cs typeface="Times New Roman"/>
                <a:sym typeface="Times New Roman"/>
              </a:rPr>
              <a:t> dapat menambah data dokter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 </a:t>
            </a:r>
            <a:r>
              <a:rPr lang="en" sz="1200">
                <a:solidFill>
                  <a:srgbClr val="000000"/>
                </a:solidFill>
                <a:latin typeface="Times New Roman"/>
                <a:ea typeface="Times New Roman"/>
                <a:cs typeface="Times New Roman"/>
                <a:sym typeface="Times New Roman"/>
              </a:rPr>
              <a:t>dapat mengedit data doker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i="1" lang="en" sz="1200">
                <a:solidFill>
                  <a:srgbClr val="000000"/>
                </a:solidFill>
                <a:latin typeface="Times New Roman"/>
                <a:ea typeface="Times New Roman"/>
                <a:cs typeface="Times New Roman"/>
                <a:sym typeface="Times New Roman"/>
              </a:rPr>
              <a:t>Admin </a:t>
            </a:r>
            <a:r>
              <a:rPr lang="en" sz="1200">
                <a:solidFill>
                  <a:srgbClr val="000000"/>
                </a:solidFill>
                <a:latin typeface="Times New Roman"/>
                <a:ea typeface="Times New Roman"/>
                <a:cs typeface="Times New Roman"/>
                <a:sym typeface="Times New Roman"/>
              </a:rPr>
              <a:t>dapat menghapus data dokter</a:t>
            </a:r>
            <a:endParaRPr sz="1400">
              <a:solidFill>
                <a:srgbClr val="000000"/>
              </a:solidFill>
              <a:latin typeface="Times New Roman"/>
              <a:ea typeface="Times New Roman"/>
              <a:cs typeface="Times New Roman"/>
              <a:sym typeface="Times New Roman"/>
            </a:endParaRPr>
          </a:p>
        </p:txBody>
      </p:sp>
      <p:sp>
        <p:nvSpPr>
          <p:cNvPr id="538" name="Google Shape;538;p8"/>
          <p:cNvSpPr txBox="1"/>
          <p:nvPr>
            <p:ph idx="2" type="title"/>
          </p:nvPr>
        </p:nvSpPr>
        <p:spPr>
          <a:xfrm>
            <a:off x="1352151" y="978042"/>
            <a:ext cx="2175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Admin</a:t>
            </a:r>
            <a:endParaRPr/>
          </a:p>
        </p:txBody>
      </p:sp>
      <p:grpSp>
        <p:nvGrpSpPr>
          <p:cNvPr id="539" name="Google Shape;539;p8"/>
          <p:cNvGrpSpPr/>
          <p:nvPr/>
        </p:nvGrpSpPr>
        <p:grpSpPr>
          <a:xfrm>
            <a:off x="7997075" y="266350"/>
            <a:ext cx="1229481" cy="3613500"/>
            <a:chOff x="7997075" y="266350"/>
            <a:chExt cx="1229481" cy="3613500"/>
          </a:xfrm>
        </p:grpSpPr>
        <p:pic>
          <p:nvPicPr>
            <p:cNvPr id="540" name="Google Shape;540;p8"/>
            <p:cNvPicPr preferRelativeResize="0"/>
            <p:nvPr/>
          </p:nvPicPr>
          <p:blipFill rotWithShape="1">
            <a:blip r:embed="rId3">
              <a:alphaModFix/>
            </a:blip>
            <a:srcRect b="0" l="0" r="0" t="0"/>
            <a:stretch/>
          </p:blipFill>
          <p:spPr>
            <a:xfrm>
              <a:off x="7997075" y="266350"/>
              <a:ext cx="790742" cy="692600"/>
            </a:xfrm>
            <a:prstGeom prst="rect">
              <a:avLst/>
            </a:prstGeom>
            <a:noFill/>
            <a:ln>
              <a:noFill/>
            </a:ln>
          </p:spPr>
        </p:pic>
        <p:sp>
          <p:nvSpPr>
            <p:cNvPr id="541" name="Google Shape;541;p8"/>
            <p:cNvSpPr/>
            <p:nvPr/>
          </p:nvSpPr>
          <p:spPr>
            <a:xfrm>
              <a:off x="8204731" y="841375"/>
              <a:ext cx="1021825" cy="3038475"/>
            </a:xfrm>
            <a:custGeom>
              <a:rect b="b" l="l" r="r" t="t"/>
              <a:pathLst>
                <a:path extrusionOk="0" h="121539" w="40873">
                  <a:moveTo>
                    <a:pt x="5059" y="0"/>
                  </a:moveTo>
                  <a:cubicBezTo>
                    <a:pt x="-12810" y="8934"/>
                    <a:pt x="22477" y="36417"/>
                    <a:pt x="26395" y="56007"/>
                  </a:cubicBezTo>
                  <a:cubicBezTo>
                    <a:pt x="28019" y="64126"/>
                    <a:pt x="29327" y="72557"/>
                    <a:pt x="28300" y="80772"/>
                  </a:cubicBezTo>
                  <a:cubicBezTo>
                    <a:pt x="27189" y="89659"/>
                    <a:pt x="18446" y="97465"/>
                    <a:pt x="19918" y="106299"/>
                  </a:cubicBezTo>
                  <a:cubicBezTo>
                    <a:pt x="21338" y="114818"/>
                    <a:pt x="32236" y="121539"/>
                    <a:pt x="40873" y="121539"/>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8"/>
          <p:cNvGrpSpPr/>
          <p:nvPr/>
        </p:nvGrpSpPr>
        <p:grpSpPr>
          <a:xfrm>
            <a:off x="-31750" y="310900"/>
            <a:ext cx="1383900" cy="1911600"/>
            <a:chOff x="-31750" y="310900"/>
            <a:chExt cx="1383900" cy="1911600"/>
          </a:xfrm>
        </p:grpSpPr>
        <p:pic>
          <p:nvPicPr>
            <p:cNvPr id="543" name="Google Shape;543;p8"/>
            <p:cNvPicPr preferRelativeResize="0"/>
            <p:nvPr/>
          </p:nvPicPr>
          <p:blipFill rotWithShape="1">
            <a:blip r:embed="rId4">
              <a:alphaModFix/>
            </a:blip>
            <a:srcRect b="0" l="0" r="0" t="0"/>
            <a:stretch/>
          </p:blipFill>
          <p:spPr>
            <a:xfrm>
              <a:off x="180976" y="310900"/>
              <a:ext cx="1142208" cy="457200"/>
            </a:xfrm>
            <a:prstGeom prst="rect">
              <a:avLst/>
            </a:prstGeom>
            <a:noFill/>
            <a:ln>
              <a:noFill/>
            </a:ln>
          </p:spPr>
        </p:pic>
        <p:sp>
          <p:nvSpPr>
            <p:cNvPr id="544" name="Google Shape;544;p8"/>
            <p:cNvSpPr/>
            <p:nvPr/>
          </p:nvSpPr>
          <p:spPr>
            <a:xfrm>
              <a:off x="-31750" y="765175"/>
              <a:ext cx="1383900" cy="1457325"/>
            </a:xfrm>
            <a:custGeom>
              <a:rect b="b" l="l" r="r" t="t"/>
              <a:pathLst>
                <a:path extrusionOk="0" h="58293" w="55356">
                  <a:moveTo>
                    <a:pt x="41148" y="0"/>
                  </a:moveTo>
                  <a:cubicBezTo>
                    <a:pt x="48411" y="3178"/>
                    <a:pt x="57573" y="11980"/>
                    <a:pt x="54864" y="19431"/>
                  </a:cubicBezTo>
                  <a:cubicBezTo>
                    <a:pt x="53075" y="24352"/>
                    <a:pt x="49642" y="29281"/>
                    <a:pt x="44958" y="31623"/>
                  </a:cubicBezTo>
                  <a:cubicBezTo>
                    <a:pt x="37515" y="35344"/>
                    <a:pt x="28398" y="34760"/>
                    <a:pt x="20955" y="38481"/>
                  </a:cubicBezTo>
                  <a:cubicBezTo>
                    <a:pt x="12357" y="42780"/>
                    <a:pt x="9613" y="58293"/>
                    <a:pt x="0" y="58293"/>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2e5ee2f21e_13_11"/>
          <p:cNvSpPr/>
          <p:nvPr/>
        </p:nvSpPr>
        <p:spPr>
          <a:xfrm>
            <a:off x="1961317"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2e5ee2f21e_13_11"/>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Spesifikasi User </a:t>
            </a:r>
            <a:endParaRPr/>
          </a:p>
        </p:txBody>
      </p:sp>
      <p:sp>
        <p:nvSpPr>
          <p:cNvPr id="551" name="Google Shape;551;g12e5ee2f21e_13_11"/>
          <p:cNvSpPr txBox="1"/>
          <p:nvPr>
            <p:ph idx="1" type="subTitle"/>
          </p:nvPr>
        </p:nvSpPr>
        <p:spPr>
          <a:xfrm>
            <a:off x="1103400" y="1395225"/>
            <a:ext cx="6937200" cy="28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Description of User  : Dokter </a:t>
            </a:r>
            <a:r>
              <a:rPr lang="en" sz="1400">
                <a:solidFill>
                  <a:srgbClr val="000000"/>
                </a:solidFill>
                <a:latin typeface="Times New Roman"/>
                <a:ea typeface="Times New Roman"/>
                <a:cs typeface="Times New Roman"/>
                <a:sym typeface="Times New Roman"/>
              </a:rPr>
              <a:t>yang berperan sebagai dokter pada </a:t>
            </a:r>
            <a:r>
              <a:rPr i="1" lang="en" sz="1400">
                <a:solidFill>
                  <a:srgbClr val="000000"/>
                </a:solidFill>
                <a:latin typeface="Times New Roman"/>
                <a:ea typeface="Times New Roman"/>
                <a:cs typeface="Times New Roman"/>
                <a:sym typeface="Times New Roman"/>
              </a:rPr>
              <a:t>website</a:t>
            </a:r>
            <a:r>
              <a:rPr lang="en" sz="1400">
                <a:solidFill>
                  <a:srgbClr val="000000"/>
                </a:solidFill>
                <a:latin typeface="Times New Roman"/>
                <a:ea typeface="Times New Roman"/>
                <a:cs typeface="Times New Roman"/>
                <a:sym typeface="Times New Roman"/>
              </a:rPr>
              <a:t> Klinik Gigi</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Role 			   : Dokter</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Prerequisite		   : Dokter</a:t>
            </a:r>
            <a:r>
              <a:rPr i="1"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telah </a:t>
            </a:r>
            <a:r>
              <a:rPr i="1" lang="en" sz="1400">
                <a:solidFill>
                  <a:srgbClr val="000000"/>
                </a:solidFill>
                <a:latin typeface="Times New Roman"/>
                <a:ea typeface="Times New Roman"/>
                <a:cs typeface="Times New Roman"/>
                <a:sym typeface="Times New Roman"/>
              </a:rPr>
              <a:t>login</a:t>
            </a:r>
            <a:r>
              <a:rPr lang="en" sz="1400">
                <a:solidFill>
                  <a:srgbClr val="000000"/>
                </a:solidFill>
                <a:latin typeface="Times New Roman"/>
                <a:ea typeface="Times New Roman"/>
                <a:cs typeface="Times New Roman"/>
                <a:sym typeface="Times New Roman"/>
              </a:rPr>
              <a:t> ke sistem</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Task Description	   : </a:t>
            </a:r>
            <a:endParaRPr sz="14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1. Dokter dapat melihat informasi perawatan gigi </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2. Dokter dapat melihat informasi </a:t>
            </a:r>
            <a:r>
              <a:rPr i="1" lang="en" sz="1200">
                <a:solidFill>
                  <a:srgbClr val="000000"/>
                </a:solidFill>
                <a:latin typeface="Times New Roman"/>
                <a:ea typeface="Times New Roman"/>
                <a:cs typeface="Times New Roman"/>
                <a:sym typeface="Times New Roman"/>
              </a:rPr>
              <a:t>Price &amp; Coupon Code</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3. Dokter dapat menambah jadwal dokter</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4. Dokter dapat mengedit jadwal dokter</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5. Dokter dapat menghapus jadwal dokter </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   6. Dokter dapat menghapus daftar konsultasi yang masuk dari pasien.</a:t>
            </a:r>
            <a:endParaRPr sz="12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t/>
            </a:r>
            <a:endParaRPr sz="1400">
              <a:solidFill>
                <a:srgbClr val="000000"/>
              </a:solidFill>
              <a:latin typeface="Times New Roman"/>
              <a:ea typeface="Times New Roman"/>
              <a:cs typeface="Times New Roman"/>
              <a:sym typeface="Times New Roman"/>
            </a:endParaRPr>
          </a:p>
        </p:txBody>
      </p:sp>
      <p:sp>
        <p:nvSpPr>
          <p:cNvPr id="552" name="Google Shape;552;g12e5ee2f21e_13_11"/>
          <p:cNvSpPr txBox="1"/>
          <p:nvPr>
            <p:ph idx="2" type="title"/>
          </p:nvPr>
        </p:nvSpPr>
        <p:spPr>
          <a:xfrm>
            <a:off x="1352151" y="978042"/>
            <a:ext cx="2175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Dokter</a:t>
            </a:r>
            <a:endParaRPr/>
          </a:p>
        </p:txBody>
      </p:sp>
      <p:grpSp>
        <p:nvGrpSpPr>
          <p:cNvPr id="553" name="Google Shape;553;g12e5ee2f21e_13_11"/>
          <p:cNvGrpSpPr/>
          <p:nvPr/>
        </p:nvGrpSpPr>
        <p:grpSpPr>
          <a:xfrm>
            <a:off x="7997075" y="266350"/>
            <a:ext cx="1229481" cy="3613500"/>
            <a:chOff x="7997075" y="266350"/>
            <a:chExt cx="1229481" cy="3613500"/>
          </a:xfrm>
        </p:grpSpPr>
        <p:pic>
          <p:nvPicPr>
            <p:cNvPr id="554" name="Google Shape;554;g12e5ee2f21e_13_11"/>
            <p:cNvPicPr preferRelativeResize="0"/>
            <p:nvPr/>
          </p:nvPicPr>
          <p:blipFill rotWithShape="1">
            <a:blip r:embed="rId3">
              <a:alphaModFix/>
            </a:blip>
            <a:srcRect b="0" l="0" r="0" t="0"/>
            <a:stretch/>
          </p:blipFill>
          <p:spPr>
            <a:xfrm>
              <a:off x="7997075" y="266350"/>
              <a:ext cx="790742" cy="692600"/>
            </a:xfrm>
            <a:prstGeom prst="rect">
              <a:avLst/>
            </a:prstGeom>
            <a:noFill/>
            <a:ln>
              <a:noFill/>
            </a:ln>
          </p:spPr>
        </p:pic>
        <p:sp>
          <p:nvSpPr>
            <p:cNvPr id="555" name="Google Shape;555;g12e5ee2f21e_13_11"/>
            <p:cNvSpPr/>
            <p:nvPr/>
          </p:nvSpPr>
          <p:spPr>
            <a:xfrm>
              <a:off x="8204731" y="841375"/>
              <a:ext cx="1021825" cy="3038475"/>
            </a:xfrm>
            <a:custGeom>
              <a:rect b="b" l="l" r="r" t="t"/>
              <a:pathLst>
                <a:path extrusionOk="0" h="121539" w="40873">
                  <a:moveTo>
                    <a:pt x="5059" y="0"/>
                  </a:moveTo>
                  <a:cubicBezTo>
                    <a:pt x="-12810" y="8934"/>
                    <a:pt x="22477" y="36417"/>
                    <a:pt x="26395" y="56007"/>
                  </a:cubicBezTo>
                  <a:cubicBezTo>
                    <a:pt x="28019" y="64126"/>
                    <a:pt x="29327" y="72557"/>
                    <a:pt x="28300" y="80772"/>
                  </a:cubicBezTo>
                  <a:cubicBezTo>
                    <a:pt x="27189" y="89659"/>
                    <a:pt x="18446" y="97465"/>
                    <a:pt x="19918" y="106299"/>
                  </a:cubicBezTo>
                  <a:cubicBezTo>
                    <a:pt x="21338" y="114818"/>
                    <a:pt x="32236" y="121539"/>
                    <a:pt x="40873" y="121539"/>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g12e5ee2f21e_13_11"/>
          <p:cNvGrpSpPr/>
          <p:nvPr/>
        </p:nvGrpSpPr>
        <p:grpSpPr>
          <a:xfrm>
            <a:off x="-31750" y="310900"/>
            <a:ext cx="1383900" cy="1911600"/>
            <a:chOff x="-31750" y="310900"/>
            <a:chExt cx="1383900" cy="1911600"/>
          </a:xfrm>
        </p:grpSpPr>
        <p:pic>
          <p:nvPicPr>
            <p:cNvPr id="557" name="Google Shape;557;g12e5ee2f21e_13_11"/>
            <p:cNvPicPr preferRelativeResize="0"/>
            <p:nvPr/>
          </p:nvPicPr>
          <p:blipFill rotWithShape="1">
            <a:blip r:embed="rId4">
              <a:alphaModFix/>
            </a:blip>
            <a:srcRect b="0" l="0" r="0" t="0"/>
            <a:stretch/>
          </p:blipFill>
          <p:spPr>
            <a:xfrm>
              <a:off x="180976" y="310900"/>
              <a:ext cx="1142208" cy="457200"/>
            </a:xfrm>
            <a:prstGeom prst="rect">
              <a:avLst/>
            </a:prstGeom>
            <a:noFill/>
            <a:ln>
              <a:noFill/>
            </a:ln>
          </p:spPr>
        </p:pic>
        <p:sp>
          <p:nvSpPr>
            <p:cNvPr id="558" name="Google Shape;558;g12e5ee2f21e_13_11"/>
            <p:cNvSpPr/>
            <p:nvPr/>
          </p:nvSpPr>
          <p:spPr>
            <a:xfrm>
              <a:off x="-31750" y="765175"/>
              <a:ext cx="1383900" cy="1457325"/>
            </a:xfrm>
            <a:custGeom>
              <a:rect b="b" l="l" r="r" t="t"/>
              <a:pathLst>
                <a:path extrusionOk="0" h="58293" w="55356">
                  <a:moveTo>
                    <a:pt x="41148" y="0"/>
                  </a:moveTo>
                  <a:cubicBezTo>
                    <a:pt x="48411" y="3178"/>
                    <a:pt x="57573" y="11980"/>
                    <a:pt x="54864" y="19431"/>
                  </a:cubicBezTo>
                  <a:cubicBezTo>
                    <a:pt x="53075" y="24352"/>
                    <a:pt x="49642" y="29281"/>
                    <a:pt x="44958" y="31623"/>
                  </a:cubicBezTo>
                  <a:cubicBezTo>
                    <a:pt x="37515" y="35344"/>
                    <a:pt x="28398" y="34760"/>
                    <a:pt x="20955" y="38481"/>
                  </a:cubicBezTo>
                  <a:cubicBezTo>
                    <a:pt x="12357" y="42780"/>
                    <a:pt x="9613" y="58293"/>
                    <a:pt x="0" y="58293"/>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2e5ee2f21e_13_24"/>
          <p:cNvSpPr/>
          <p:nvPr/>
        </p:nvSpPr>
        <p:spPr>
          <a:xfrm>
            <a:off x="1961325" y="304800"/>
            <a:ext cx="5149215" cy="536465"/>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12e5ee2f21e_13_24"/>
          <p:cNvSpPr txBox="1"/>
          <p:nvPr>
            <p:ph idx="6"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Spesifikasi User </a:t>
            </a:r>
            <a:endParaRPr/>
          </a:p>
        </p:txBody>
      </p:sp>
      <p:sp>
        <p:nvSpPr>
          <p:cNvPr id="565" name="Google Shape;565;g12e5ee2f21e_13_24"/>
          <p:cNvSpPr txBox="1"/>
          <p:nvPr>
            <p:ph idx="1" type="subTitle"/>
          </p:nvPr>
        </p:nvSpPr>
        <p:spPr>
          <a:xfrm>
            <a:off x="1312550" y="1301075"/>
            <a:ext cx="6937200" cy="34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Description of User  : Pasien</a:t>
            </a:r>
            <a:r>
              <a:rPr i="1"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yang berperan sebagai pasien pada </a:t>
            </a:r>
            <a:r>
              <a:rPr i="1" lang="en" sz="1400">
                <a:solidFill>
                  <a:srgbClr val="000000"/>
                </a:solidFill>
                <a:latin typeface="Times New Roman"/>
                <a:ea typeface="Times New Roman"/>
                <a:cs typeface="Times New Roman"/>
                <a:sym typeface="Times New Roman"/>
              </a:rPr>
              <a:t>website</a:t>
            </a:r>
            <a:r>
              <a:rPr lang="en" sz="1400">
                <a:solidFill>
                  <a:srgbClr val="000000"/>
                </a:solidFill>
                <a:latin typeface="Times New Roman"/>
                <a:ea typeface="Times New Roman"/>
                <a:cs typeface="Times New Roman"/>
                <a:sym typeface="Times New Roman"/>
              </a:rPr>
              <a:t> Klinik Gigi</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Role 			   : Pasien</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Prerequisite		   : </a:t>
            </a:r>
            <a:r>
              <a:rPr lang="en" sz="1400">
                <a:solidFill>
                  <a:srgbClr val="000000"/>
                </a:solidFill>
                <a:latin typeface="Times New Roman"/>
                <a:ea typeface="Times New Roman"/>
                <a:cs typeface="Times New Roman"/>
                <a:sym typeface="Times New Roman"/>
              </a:rPr>
              <a:t>Pasien berhasil mengakses </a:t>
            </a:r>
            <a:r>
              <a:rPr i="1" lang="en" sz="1400">
                <a:solidFill>
                  <a:srgbClr val="000000"/>
                </a:solidFill>
                <a:latin typeface="Times New Roman"/>
                <a:ea typeface="Times New Roman"/>
                <a:cs typeface="Times New Roman"/>
                <a:sym typeface="Times New Roman"/>
              </a:rPr>
              <a:t>website</a:t>
            </a:r>
            <a:r>
              <a:rPr lang="en"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400">
                <a:solidFill>
                  <a:srgbClr val="000000"/>
                </a:solidFill>
                <a:latin typeface="Times New Roman"/>
                <a:ea typeface="Times New Roman"/>
                <a:cs typeface="Times New Roman"/>
                <a:sym typeface="Times New Roman"/>
              </a:rPr>
              <a:t>Task Description	   :</a:t>
            </a:r>
            <a:endParaRPr sz="14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melihat informasi perawatan gigi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melihat informasi </a:t>
            </a:r>
            <a:r>
              <a:rPr i="1" lang="en" sz="1200">
                <a:solidFill>
                  <a:srgbClr val="000000"/>
                </a:solidFill>
                <a:latin typeface="Times New Roman"/>
                <a:ea typeface="Times New Roman"/>
                <a:cs typeface="Times New Roman"/>
                <a:sym typeface="Times New Roman"/>
              </a:rPr>
              <a:t>Price &amp; Coupon Code</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melihat jadwal dokter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melakukan konsultasi sesuai jadwal dokter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melakukan transaksi sesuai konsultasi yang dilakukan</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melihat detail informasi dari transaksi yang dilakukan</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Pasien dapat diberikan </a:t>
            </a:r>
            <a:r>
              <a:rPr i="1" lang="en" sz="1200">
                <a:solidFill>
                  <a:srgbClr val="000000"/>
                </a:solidFill>
                <a:latin typeface="Times New Roman"/>
                <a:ea typeface="Times New Roman"/>
                <a:cs typeface="Times New Roman"/>
                <a:sym typeface="Times New Roman"/>
              </a:rPr>
              <a:t>coupons code </a:t>
            </a:r>
            <a:r>
              <a:rPr lang="en" sz="1200">
                <a:solidFill>
                  <a:srgbClr val="000000"/>
                </a:solidFill>
                <a:latin typeface="Times New Roman"/>
                <a:ea typeface="Times New Roman"/>
                <a:cs typeface="Times New Roman"/>
                <a:sym typeface="Times New Roman"/>
              </a:rPr>
              <a:t>apabila sudah melakukan pembayaran sebesar Rp. 500.000,-</a:t>
            </a:r>
            <a:endParaRPr sz="12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t/>
            </a:r>
            <a:endParaRPr sz="1400">
              <a:solidFill>
                <a:srgbClr val="000000"/>
              </a:solidFill>
              <a:latin typeface="Times New Roman"/>
              <a:ea typeface="Times New Roman"/>
              <a:cs typeface="Times New Roman"/>
              <a:sym typeface="Times New Roman"/>
            </a:endParaRPr>
          </a:p>
        </p:txBody>
      </p:sp>
      <p:sp>
        <p:nvSpPr>
          <p:cNvPr id="566" name="Google Shape;566;g12e5ee2f21e_13_24"/>
          <p:cNvSpPr txBox="1"/>
          <p:nvPr>
            <p:ph idx="2" type="title"/>
          </p:nvPr>
        </p:nvSpPr>
        <p:spPr>
          <a:xfrm>
            <a:off x="1370151" y="935380"/>
            <a:ext cx="2175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Pasien</a:t>
            </a:r>
            <a:endParaRPr/>
          </a:p>
        </p:txBody>
      </p:sp>
      <p:grpSp>
        <p:nvGrpSpPr>
          <p:cNvPr id="567" name="Google Shape;567;g12e5ee2f21e_13_24"/>
          <p:cNvGrpSpPr/>
          <p:nvPr/>
        </p:nvGrpSpPr>
        <p:grpSpPr>
          <a:xfrm>
            <a:off x="7997075" y="266350"/>
            <a:ext cx="1229481" cy="3613500"/>
            <a:chOff x="7997075" y="266350"/>
            <a:chExt cx="1229481" cy="3613500"/>
          </a:xfrm>
        </p:grpSpPr>
        <p:pic>
          <p:nvPicPr>
            <p:cNvPr id="568" name="Google Shape;568;g12e5ee2f21e_13_24"/>
            <p:cNvPicPr preferRelativeResize="0"/>
            <p:nvPr/>
          </p:nvPicPr>
          <p:blipFill rotWithShape="1">
            <a:blip r:embed="rId3">
              <a:alphaModFix/>
            </a:blip>
            <a:srcRect b="0" l="0" r="0" t="0"/>
            <a:stretch/>
          </p:blipFill>
          <p:spPr>
            <a:xfrm>
              <a:off x="7997075" y="266350"/>
              <a:ext cx="790742" cy="692600"/>
            </a:xfrm>
            <a:prstGeom prst="rect">
              <a:avLst/>
            </a:prstGeom>
            <a:noFill/>
            <a:ln>
              <a:noFill/>
            </a:ln>
          </p:spPr>
        </p:pic>
        <p:sp>
          <p:nvSpPr>
            <p:cNvPr id="569" name="Google Shape;569;g12e5ee2f21e_13_24"/>
            <p:cNvSpPr/>
            <p:nvPr/>
          </p:nvSpPr>
          <p:spPr>
            <a:xfrm>
              <a:off x="8204731" y="841375"/>
              <a:ext cx="1021825" cy="3038475"/>
            </a:xfrm>
            <a:custGeom>
              <a:rect b="b" l="l" r="r" t="t"/>
              <a:pathLst>
                <a:path extrusionOk="0" h="121539" w="40873">
                  <a:moveTo>
                    <a:pt x="5059" y="0"/>
                  </a:moveTo>
                  <a:cubicBezTo>
                    <a:pt x="-12810" y="8934"/>
                    <a:pt x="22477" y="36417"/>
                    <a:pt x="26395" y="56007"/>
                  </a:cubicBezTo>
                  <a:cubicBezTo>
                    <a:pt x="28019" y="64126"/>
                    <a:pt x="29327" y="72557"/>
                    <a:pt x="28300" y="80772"/>
                  </a:cubicBezTo>
                  <a:cubicBezTo>
                    <a:pt x="27189" y="89659"/>
                    <a:pt x="18446" y="97465"/>
                    <a:pt x="19918" y="106299"/>
                  </a:cubicBezTo>
                  <a:cubicBezTo>
                    <a:pt x="21338" y="114818"/>
                    <a:pt x="32236" y="121539"/>
                    <a:pt x="40873" y="121539"/>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g12e5ee2f21e_13_24"/>
          <p:cNvGrpSpPr/>
          <p:nvPr/>
        </p:nvGrpSpPr>
        <p:grpSpPr>
          <a:xfrm>
            <a:off x="-171450" y="266350"/>
            <a:ext cx="1383900" cy="1911600"/>
            <a:chOff x="-31750" y="310900"/>
            <a:chExt cx="1383900" cy="1911600"/>
          </a:xfrm>
        </p:grpSpPr>
        <p:pic>
          <p:nvPicPr>
            <p:cNvPr id="571" name="Google Shape;571;g12e5ee2f21e_13_24"/>
            <p:cNvPicPr preferRelativeResize="0"/>
            <p:nvPr/>
          </p:nvPicPr>
          <p:blipFill rotWithShape="1">
            <a:blip r:embed="rId4">
              <a:alphaModFix/>
            </a:blip>
            <a:srcRect b="0" l="0" r="0" t="0"/>
            <a:stretch/>
          </p:blipFill>
          <p:spPr>
            <a:xfrm>
              <a:off x="180976" y="310900"/>
              <a:ext cx="1142208" cy="457200"/>
            </a:xfrm>
            <a:prstGeom prst="rect">
              <a:avLst/>
            </a:prstGeom>
            <a:noFill/>
            <a:ln>
              <a:noFill/>
            </a:ln>
          </p:spPr>
        </p:pic>
        <p:sp>
          <p:nvSpPr>
            <p:cNvPr id="572" name="Google Shape;572;g12e5ee2f21e_13_24"/>
            <p:cNvSpPr/>
            <p:nvPr/>
          </p:nvSpPr>
          <p:spPr>
            <a:xfrm>
              <a:off x="-31750" y="765175"/>
              <a:ext cx="1383900" cy="1457325"/>
            </a:xfrm>
            <a:custGeom>
              <a:rect b="b" l="l" r="r" t="t"/>
              <a:pathLst>
                <a:path extrusionOk="0" h="58293" w="55356">
                  <a:moveTo>
                    <a:pt x="41148" y="0"/>
                  </a:moveTo>
                  <a:cubicBezTo>
                    <a:pt x="48411" y="3178"/>
                    <a:pt x="57573" y="11980"/>
                    <a:pt x="54864" y="19431"/>
                  </a:cubicBezTo>
                  <a:cubicBezTo>
                    <a:pt x="53075" y="24352"/>
                    <a:pt x="49642" y="29281"/>
                    <a:pt x="44958" y="31623"/>
                  </a:cubicBezTo>
                  <a:cubicBezTo>
                    <a:pt x="37515" y="35344"/>
                    <a:pt x="28398" y="34760"/>
                    <a:pt x="20955" y="38481"/>
                  </a:cubicBezTo>
                  <a:cubicBezTo>
                    <a:pt x="12357" y="42780"/>
                    <a:pt x="9613" y="58293"/>
                    <a:pt x="0" y="58293"/>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13"/>
          <p:cNvSpPr/>
          <p:nvPr/>
        </p:nvSpPr>
        <p:spPr>
          <a:xfrm>
            <a:off x="4204576" y="473950"/>
            <a:ext cx="4499134"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3"/>
          <p:cNvSpPr txBox="1"/>
          <p:nvPr>
            <p:ph type="title"/>
          </p:nvPr>
        </p:nvSpPr>
        <p:spPr>
          <a:xfrm>
            <a:off x="4637213" y="413250"/>
            <a:ext cx="3929100" cy="135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Rancangan Aplikasi</a:t>
            </a:r>
            <a:endParaRPr/>
          </a:p>
        </p:txBody>
      </p:sp>
      <p:grpSp>
        <p:nvGrpSpPr>
          <p:cNvPr id="579" name="Google Shape;579;p13"/>
          <p:cNvGrpSpPr/>
          <p:nvPr/>
        </p:nvGrpSpPr>
        <p:grpSpPr>
          <a:xfrm flipH="1" rot="5400000">
            <a:off x="-884750" y="2907801"/>
            <a:ext cx="3425242" cy="1046149"/>
            <a:chOff x="3555275" y="-36124"/>
            <a:chExt cx="3425242" cy="1046149"/>
          </a:xfrm>
        </p:grpSpPr>
        <p:sp>
          <p:nvSpPr>
            <p:cNvPr id="580" name="Google Shape;580;p13"/>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13"/>
            <p:cNvPicPr preferRelativeResize="0"/>
            <p:nvPr/>
          </p:nvPicPr>
          <p:blipFill rotWithShape="1">
            <a:blip r:embed="rId4">
              <a:alphaModFix/>
            </a:blip>
            <a:srcRect b="0" l="0" r="0" t="0"/>
            <a:stretch/>
          </p:blipFill>
          <p:spPr>
            <a:xfrm>
              <a:off x="6189775" y="317425"/>
              <a:ext cx="790742" cy="6926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4"/>
          <p:cNvSpPr txBox="1"/>
          <p:nvPr>
            <p:ph type="title"/>
          </p:nvPr>
        </p:nvSpPr>
        <p:spPr>
          <a:xfrm>
            <a:off x="695397" y="668073"/>
            <a:ext cx="4065300" cy="91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Struktur halaman website Klinik Gigi</a:t>
            </a:r>
            <a:endParaRPr/>
          </a:p>
        </p:txBody>
      </p:sp>
      <p:sp>
        <p:nvSpPr>
          <p:cNvPr id="587" name="Google Shape;587;p14"/>
          <p:cNvSpPr/>
          <p:nvPr/>
        </p:nvSpPr>
        <p:spPr>
          <a:xfrm>
            <a:off x="4508827" y="758713"/>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4"/>
          <p:cNvSpPr txBox="1"/>
          <p:nvPr>
            <p:ph idx="4294967295" type="title"/>
          </p:nvPr>
        </p:nvSpPr>
        <p:spPr>
          <a:xfrm>
            <a:off x="4508975" y="758725"/>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Admin</a:t>
            </a:r>
            <a:endParaRPr/>
          </a:p>
        </p:txBody>
      </p:sp>
      <p:pic>
        <p:nvPicPr>
          <p:cNvPr id="589" name="Google Shape;589;p14"/>
          <p:cNvPicPr preferRelativeResize="0"/>
          <p:nvPr/>
        </p:nvPicPr>
        <p:blipFill>
          <a:blip r:embed="rId3">
            <a:alphaModFix/>
          </a:blip>
          <a:stretch>
            <a:fillRect/>
          </a:stretch>
        </p:blipFill>
        <p:spPr>
          <a:xfrm>
            <a:off x="1667750" y="1810825"/>
            <a:ext cx="5535351" cy="2826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2e5ee2f21e_13_43"/>
          <p:cNvSpPr txBox="1"/>
          <p:nvPr>
            <p:ph type="title"/>
          </p:nvPr>
        </p:nvSpPr>
        <p:spPr>
          <a:xfrm>
            <a:off x="695397" y="668073"/>
            <a:ext cx="4065300" cy="91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Struktur halaman website Klinik Gigi</a:t>
            </a:r>
            <a:endParaRPr/>
          </a:p>
        </p:txBody>
      </p:sp>
      <p:sp>
        <p:nvSpPr>
          <p:cNvPr id="595" name="Google Shape;595;g12e5ee2f21e_13_43"/>
          <p:cNvSpPr/>
          <p:nvPr/>
        </p:nvSpPr>
        <p:spPr>
          <a:xfrm>
            <a:off x="4508827" y="758713"/>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B6D7A8"/>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12e5ee2f21e_13_43"/>
          <p:cNvSpPr txBox="1"/>
          <p:nvPr>
            <p:ph idx="4294967295" type="title"/>
          </p:nvPr>
        </p:nvSpPr>
        <p:spPr>
          <a:xfrm>
            <a:off x="4508975" y="758725"/>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Dokter</a:t>
            </a:r>
            <a:endParaRPr/>
          </a:p>
        </p:txBody>
      </p:sp>
      <p:pic>
        <p:nvPicPr>
          <p:cNvPr id="597" name="Google Shape;597;g12e5ee2f21e_13_43"/>
          <p:cNvPicPr preferRelativeResize="0"/>
          <p:nvPr/>
        </p:nvPicPr>
        <p:blipFill>
          <a:blip r:embed="rId3">
            <a:alphaModFix/>
          </a:blip>
          <a:stretch>
            <a:fillRect/>
          </a:stretch>
        </p:blipFill>
        <p:spPr>
          <a:xfrm>
            <a:off x="1240300" y="1862875"/>
            <a:ext cx="6663401" cy="2727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2e5ee2f21e_13_51"/>
          <p:cNvSpPr txBox="1"/>
          <p:nvPr>
            <p:ph type="title"/>
          </p:nvPr>
        </p:nvSpPr>
        <p:spPr>
          <a:xfrm>
            <a:off x="695397" y="668073"/>
            <a:ext cx="4065300" cy="91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Struktur halaman website Klinik Gigi</a:t>
            </a:r>
            <a:endParaRPr/>
          </a:p>
        </p:txBody>
      </p:sp>
      <p:sp>
        <p:nvSpPr>
          <p:cNvPr id="603" name="Google Shape;603;g12e5ee2f21e_13_51"/>
          <p:cNvSpPr/>
          <p:nvPr/>
        </p:nvSpPr>
        <p:spPr>
          <a:xfrm>
            <a:off x="4508827" y="758713"/>
            <a:ext cx="299608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rgbClr val="F4CCCC"/>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12e5ee2f21e_13_51"/>
          <p:cNvSpPr txBox="1"/>
          <p:nvPr>
            <p:ph idx="4294967295" type="title"/>
          </p:nvPr>
        </p:nvSpPr>
        <p:spPr>
          <a:xfrm>
            <a:off x="4508975" y="758725"/>
            <a:ext cx="29958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Pasien</a:t>
            </a:r>
            <a:endParaRPr/>
          </a:p>
        </p:txBody>
      </p:sp>
      <p:pic>
        <p:nvPicPr>
          <p:cNvPr id="605" name="Google Shape;605;g12e5ee2f21e_13_51"/>
          <p:cNvPicPr preferRelativeResize="0"/>
          <p:nvPr/>
        </p:nvPicPr>
        <p:blipFill>
          <a:blip r:embed="rId3">
            <a:alphaModFix/>
          </a:blip>
          <a:stretch>
            <a:fillRect/>
          </a:stretch>
        </p:blipFill>
        <p:spPr>
          <a:xfrm>
            <a:off x="1875325" y="1672625"/>
            <a:ext cx="5047525" cy="3026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18"/>
          <p:cNvGrpSpPr/>
          <p:nvPr/>
        </p:nvGrpSpPr>
        <p:grpSpPr>
          <a:xfrm>
            <a:off x="7648023" y="163035"/>
            <a:ext cx="1388413" cy="1071891"/>
            <a:chOff x="4794566" y="1229221"/>
            <a:chExt cx="3492864" cy="2730238"/>
          </a:xfrm>
        </p:grpSpPr>
        <p:sp>
          <p:nvSpPr>
            <p:cNvPr id="611" name="Google Shape;611;p18"/>
            <p:cNvSpPr/>
            <p:nvPr/>
          </p:nvSpPr>
          <p:spPr>
            <a:xfrm>
              <a:off x="6010192" y="3526822"/>
              <a:ext cx="1061612" cy="432637"/>
            </a:xfrm>
            <a:custGeom>
              <a:rect b="b" l="l" r="r" t="t"/>
              <a:pathLst>
                <a:path extrusionOk="0" h="6128" w="15037">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8"/>
            <p:cNvSpPr/>
            <p:nvPr/>
          </p:nvSpPr>
          <p:spPr>
            <a:xfrm>
              <a:off x="4794566" y="1229221"/>
              <a:ext cx="3492864" cy="2297606"/>
            </a:xfrm>
            <a:custGeom>
              <a:rect b="b" l="l" r="r" t="t"/>
              <a:pathLst>
                <a:path extrusionOk="0" h="32544" w="49474">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8"/>
            <p:cNvSpPr/>
            <p:nvPr/>
          </p:nvSpPr>
          <p:spPr>
            <a:xfrm>
              <a:off x="6472417" y="3323532"/>
              <a:ext cx="137163" cy="137161"/>
            </a:xfrm>
            <a:custGeom>
              <a:rect b="b" l="l" r="r" t="t"/>
              <a:pathLst>
                <a:path extrusionOk="0" h="3020" w="3005">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18"/>
          <p:cNvGrpSpPr/>
          <p:nvPr/>
        </p:nvGrpSpPr>
        <p:grpSpPr>
          <a:xfrm>
            <a:off x="-18" y="-173"/>
            <a:ext cx="4385166" cy="823219"/>
            <a:chOff x="442552" y="3906816"/>
            <a:chExt cx="6107473" cy="1297020"/>
          </a:xfrm>
        </p:grpSpPr>
        <p:pic>
          <p:nvPicPr>
            <p:cNvPr id="615" name="Google Shape;615;p18"/>
            <p:cNvPicPr preferRelativeResize="0"/>
            <p:nvPr/>
          </p:nvPicPr>
          <p:blipFill rotWithShape="1">
            <a:blip r:embed="rId3">
              <a:alphaModFix/>
            </a:blip>
            <a:srcRect b="0" l="0" r="0" t="0"/>
            <a:stretch/>
          </p:blipFill>
          <p:spPr>
            <a:xfrm>
              <a:off x="442552" y="3906816"/>
              <a:ext cx="1730299" cy="692609"/>
            </a:xfrm>
            <a:prstGeom prst="rect">
              <a:avLst/>
            </a:prstGeom>
            <a:noFill/>
            <a:ln>
              <a:noFill/>
            </a:ln>
          </p:spPr>
        </p:pic>
        <p:sp>
          <p:nvSpPr>
            <p:cNvPr id="616" name="Google Shape;616;p18"/>
            <p:cNvSpPr/>
            <p:nvPr/>
          </p:nvSpPr>
          <p:spPr>
            <a:xfrm>
              <a:off x="1682750" y="4259561"/>
              <a:ext cx="4867275" cy="944275"/>
            </a:xfrm>
            <a:custGeom>
              <a:rect b="b" l="l" r="r" t="t"/>
              <a:pathLst>
                <a:path extrusionOk="0" h="37771" w="194691">
                  <a:moveTo>
                    <a:pt x="0" y="13768"/>
                  </a:moveTo>
                  <a:cubicBezTo>
                    <a:pt x="3766" y="22555"/>
                    <a:pt x="17859" y="25919"/>
                    <a:pt x="27051" y="23293"/>
                  </a:cubicBezTo>
                  <a:cubicBezTo>
                    <a:pt x="33251" y="21522"/>
                    <a:pt x="37666" y="15890"/>
                    <a:pt x="43434" y="13006"/>
                  </a:cubicBezTo>
                  <a:cubicBezTo>
                    <a:pt x="54499" y="7474"/>
                    <a:pt x="66284" y="2848"/>
                    <a:pt x="78486" y="814"/>
                  </a:cubicBezTo>
                  <a:cubicBezTo>
                    <a:pt x="104196" y="-3471"/>
                    <a:pt x="130340" y="10290"/>
                    <a:pt x="153924" y="21388"/>
                  </a:cubicBezTo>
                  <a:cubicBezTo>
                    <a:pt x="167175" y="27624"/>
                    <a:pt x="181592" y="31221"/>
                    <a:pt x="194691" y="37771"/>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18"/>
          <p:cNvPicPr preferRelativeResize="0"/>
          <p:nvPr/>
        </p:nvPicPr>
        <p:blipFill>
          <a:blip r:embed="rId4">
            <a:alphaModFix/>
          </a:blip>
          <a:stretch>
            <a:fillRect/>
          </a:stretch>
        </p:blipFill>
        <p:spPr>
          <a:xfrm>
            <a:off x="7831844" y="228025"/>
            <a:ext cx="1020776" cy="771249"/>
          </a:xfrm>
          <a:prstGeom prst="rect">
            <a:avLst/>
          </a:prstGeom>
          <a:noFill/>
          <a:ln>
            <a:noFill/>
          </a:ln>
        </p:spPr>
      </p:pic>
      <p:pic>
        <p:nvPicPr>
          <p:cNvPr id="618" name="Google Shape;618;p18"/>
          <p:cNvPicPr preferRelativeResize="0"/>
          <p:nvPr/>
        </p:nvPicPr>
        <p:blipFill>
          <a:blip r:embed="rId5">
            <a:alphaModFix/>
          </a:blip>
          <a:stretch>
            <a:fillRect/>
          </a:stretch>
        </p:blipFill>
        <p:spPr>
          <a:xfrm>
            <a:off x="6143050" y="1758975"/>
            <a:ext cx="2893374" cy="1810441"/>
          </a:xfrm>
          <a:prstGeom prst="rect">
            <a:avLst/>
          </a:prstGeom>
          <a:noFill/>
          <a:ln cap="flat" cmpd="sng" w="9525">
            <a:solidFill>
              <a:srgbClr val="CCCCCC"/>
            </a:solidFill>
            <a:prstDash val="solid"/>
            <a:round/>
            <a:headEnd len="sm" w="sm" type="none"/>
            <a:tailEnd len="sm" w="sm" type="none"/>
          </a:ln>
        </p:spPr>
      </p:pic>
      <p:sp>
        <p:nvSpPr>
          <p:cNvPr id="619" name="Google Shape;619;p18"/>
          <p:cNvSpPr txBox="1"/>
          <p:nvPr>
            <p:ph idx="4294967295" type="subTitle"/>
          </p:nvPr>
        </p:nvSpPr>
        <p:spPr>
          <a:xfrm>
            <a:off x="484350" y="924525"/>
            <a:ext cx="5594100" cy="3930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Tahapan proses pada pengembangan produk ini dimulai dari:</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Komunikasi = dimulai dari diskusi terlebih dahulu membahas produk yang akan dikembangkan.</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Analisis Kebutuhan = menganalisis kebutuhan apa saja yang harus dipenuhi dalam pengembangan produk.</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Desain = mulai membuat desain awal sistem, seperti mockup atau figma produk</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Implementasi = membuat kode program untuk tampilan sistem serta main function sistem.</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Menguji = melakukan pengujian terhadap sistem, apakah sudah sesuai dengan kebutuhan yang telah dianalisis</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Memperbaiki = melakukan perbaikan terhadap sistem jika masih ada kebutuhan yang  belum terpenuhi</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Proyek Final = finalisasi sistem, jika keseluruhan kebutuhan yang dianalisis sudah terpenuhi dengan baik</a:t>
            </a:r>
            <a:endParaRPr sz="1200">
              <a:solidFill>
                <a:srgbClr val="000000"/>
              </a:solidFill>
              <a:latin typeface="Times New Roman"/>
              <a:ea typeface="Times New Roman"/>
              <a:cs typeface="Times New Roman"/>
              <a:sym typeface="Times New Roman"/>
            </a:endParaRPr>
          </a:p>
        </p:txBody>
      </p:sp>
      <p:sp>
        <p:nvSpPr>
          <p:cNvPr id="620" name="Google Shape;620;p18"/>
          <p:cNvSpPr/>
          <p:nvPr/>
        </p:nvSpPr>
        <p:spPr>
          <a:xfrm>
            <a:off x="2403000" y="302750"/>
            <a:ext cx="4191238"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8"/>
          <p:cNvSpPr txBox="1"/>
          <p:nvPr>
            <p:ph type="title"/>
          </p:nvPr>
        </p:nvSpPr>
        <p:spPr>
          <a:xfrm>
            <a:off x="2708995" y="339306"/>
            <a:ext cx="3726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Proyek Tahap III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7"/>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7"/>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
              <a:t>Rancangan Database</a:t>
            </a:r>
            <a:endParaRPr/>
          </a:p>
        </p:txBody>
      </p:sp>
      <p:pic>
        <p:nvPicPr>
          <p:cNvPr id="628" name="Google Shape;628;p17"/>
          <p:cNvPicPr preferRelativeResize="0"/>
          <p:nvPr/>
        </p:nvPicPr>
        <p:blipFill>
          <a:blip r:embed="rId3">
            <a:alphaModFix/>
          </a:blip>
          <a:stretch>
            <a:fillRect/>
          </a:stretch>
        </p:blipFill>
        <p:spPr>
          <a:xfrm>
            <a:off x="1328525" y="1006325"/>
            <a:ext cx="6777549" cy="3682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
          <p:cNvSpPr txBox="1"/>
          <p:nvPr>
            <p:ph idx="1" type="body"/>
          </p:nvPr>
        </p:nvSpPr>
        <p:spPr>
          <a:xfrm>
            <a:off x="1103550" y="956550"/>
            <a:ext cx="6936900" cy="32304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Arial"/>
              <a:buChar char="➔"/>
            </a:pPr>
            <a:r>
              <a:rPr lang="en" sz="1300">
                <a:solidFill>
                  <a:srgbClr val="000000"/>
                </a:solidFill>
              </a:rPr>
              <a:t>Masalah yang berhasil dipecahkan </a:t>
            </a:r>
            <a:endParaRPr sz="1300">
              <a:solidFill>
                <a:srgbClr val="000000"/>
              </a:solidFill>
            </a:endParaRPr>
          </a:p>
          <a:p>
            <a:pPr indent="-330200" lvl="0" marL="457200" rtl="0" algn="just">
              <a:lnSpc>
                <a:spcPct val="150000"/>
              </a:lnSpc>
              <a:spcBef>
                <a:spcPts val="0"/>
              </a:spcBef>
              <a:spcAft>
                <a:spcPts val="0"/>
              </a:spcAft>
              <a:buClr>
                <a:srgbClr val="000000"/>
              </a:buClr>
              <a:buSzPts val="1600"/>
              <a:buFont typeface="Arial"/>
              <a:buChar char="❏"/>
            </a:pPr>
            <a:r>
              <a:rPr lang="en" sz="1300">
                <a:solidFill>
                  <a:srgbClr val="000000"/>
                </a:solidFill>
              </a:rPr>
              <a:t>Pasien :</a:t>
            </a:r>
            <a:endParaRPr sz="1300">
              <a:solidFill>
                <a:srgbClr val="000000"/>
              </a:solidFill>
            </a:endParaRPr>
          </a:p>
          <a:p>
            <a:pPr indent="0" lvl="0" marL="914400" rtl="0" algn="just">
              <a:lnSpc>
                <a:spcPct val="150000"/>
              </a:lnSpc>
              <a:spcBef>
                <a:spcPts val="0"/>
              </a:spcBef>
              <a:spcAft>
                <a:spcPts val="0"/>
              </a:spcAft>
              <a:buNone/>
            </a:pPr>
            <a:r>
              <a:rPr lang="en" sz="1300">
                <a:solidFill>
                  <a:srgbClr val="000000"/>
                </a:solidFill>
              </a:rPr>
              <a:t>Pasien tidak perlu lagi mengunjungi lokasi klinik gigi jika ingin membuat jadwal konsultasi pada dokter, cukup melalui website ini pasien dapat membuat jadwal konsultasi dengan memilih dokter dan waktu konsultasi</a:t>
            </a:r>
            <a:endParaRPr sz="1300">
              <a:solidFill>
                <a:srgbClr val="000000"/>
              </a:solidFill>
            </a:endParaRPr>
          </a:p>
          <a:p>
            <a:pPr indent="-311150" lvl="0" marL="457200" rtl="0" algn="just">
              <a:lnSpc>
                <a:spcPct val="150000"/>
              </a:lnSpc>
              <a:spcBef>
                <a:spcPts val="0"/>
              </a:spcBef>
              <a:spcAft>
                <a:spcPts val="0"/>
              </a:spcAft>
              <a:buClr>
                <a:srgbClr val="000000"/>
              </a:buClr>
              <a:buSzPts val="1300"/>
              <a:buChar char="❏"/>
            </a:pPr>
            <a:r>
              <a:rPr lang="en" sz="1300">
                <a:solidFill>
                  <a:srgbClr val="000000"/>
                </a:solidFill>
              </a:rPr>
              <a:t>Dokter :</a:t>
            </a:r>
            <a:endParaRPr sz="1300">
              <a:solidFill>
                <a:srgbClr val="000000"/>
              </a:solidFill>
            </a:endParaRPr>
          </a:p>
          <a:p>
            <a:pPr indent="457200" lvl="0" marL="457200" rtl="0" algn="just">
              <a:lnSpc>
                <a:spcPct val="150000"/>
              </a:lnSpc>
              <a:spcBef>
                <a:spcPts val="0"/>
              </a:spcBef>
              <a:spcAft>
                <a:spcPts val="0"/>
              </a:spcAft>
              <a:buNone/>
            </a:pPr>
            <a:r>
              <a:rPr lang="en" sz="1300">
                <a:solidFill>
                  <a:srgbClr val="000000"/>
                </a:solidFill>
              </a:rPr>
              <a:t>Dokter dapat dengan bebas melakukan perubahan pada jadwalnya kapan saja.</a:t>
            </a:r>
            <a:endParaRPr sz="1300">
              <a:solidFill>
                <a:srgbClr val="000000"/>
              </a:solidFill>
            </a:endParaRPr>
          </a:p>
          <a:p>
            <a:pPr indent="-311150" lvl="0" marL="457200" rtl="0" algn="just">
              <a:lnSpc>
                <a:spcPct val="150000"/>
              </a:lnSpc>
              <a:spcBef>
                <a:spcPts val="0"/>
              </a:spcBef>
              <a:spcAft>
                <a:spcPts val="0"/>
              </a:spcAft>
              <a:buClr>
                <a:srgbClr val="000000"/>
              </a:buClr>
              <a:buSzPts val="1300"/>
              <a:buChar char="❏"/>
            </a:pPr>
            <a:r>
              <a:rPr lang="en" sz="1300">
                <a:solidFill>
                  <a:srgbClr val="000000"/>
                </a:solidFill>
              </a:rPr>
              <a:t>Resepsionis / admin :</a:t>
            </a:r>
            <a:endParaRPr sz="1300">
              <a:solidFill>
                <a:srgbClr val="000000"/>
              </a:solidFill>
            </a:endParaRPr>
          </a:p>
          <a:p>
            <a:pPr indent="0" lvl="0" marL="914400" rtl="0" algn="just">
              <a:lnSpc>
                <a:spcPct val="150000"/>
              </a:lnSpc>
              <a:spcBef>
                <a:spcPts val="0"/>
              </a:spcBef>
              <a:spcAft>
                <a:spcPts val="0"/>
              </a:spcAft>
              <a:buNone/>
            </a:pPr>
            <a:r>
              <a:rPr lang="en" sz="1300">
                <a:solidFill>
                  <a:srgbClr val="000000"/>
                </a:solidFill>
              </a:rPr>
              <a:t>Resepsionis tidak mengalami kesulitan dalam pengelolaan data pasien, karena semua sudah terdata melalui website ini.</a:t>
            </a:r>
            <a:endParaRPr sz="1300">
              <a:solidFill>
                <a:srgbClr val="000000"/>
              </a:solidFill>
            </a:endParaRPr>
          </a:p>
          <a:p>
            <a:pPr indent="0" lvl="0" marL="457200" rtl="0" algn="just">
              <a:lnSpc>
                <a:spcPct val="150000"/>
              </a:lnSpc>
              <a:spcBef>
                <a:spcPts val="0"/>
              </a:spcBef>
              <a:spcAft>
                <a:spcPts val="0"/>
              </a:spcAft>
              <a:buNone/>
            </a:pPr>
            <a:r>
              <a:t/>
            </a:r>
            <a:endParaRPr sz="1300"/>
          </a:p>
          <a:p>
            <a:pPr indent="0" lvl="0" marL="457200" rtl="0" algn="just">
              <a:lnSpc>
                <a:spcPct val="150000"/>
              </a:lnSpc>
              <a:spcBef>
                <a:spcPts val="0"/>
              </a:spcBef>
              <a:spcAft>
                <a:spcPts val="0"/>
              </a:spcAft>
              <a:buNone/>
            </a:pPr>
            <a:r>
              <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9"/>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9"/>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
        <p:nvSpPr>
          <p:cNvPr id="635" name="Google Shape;635;p19"/>
          <p:cNvSpPr txBox="1"/>
          <p:nvPr>
            <p:ph type="title"/>
          </p:nvPr>
        </p:nvSpPr>
        <p:spPr>
          <a:xfrm>
            <a:off x="787750" y="1501475"/>
            <a:ext cx="31104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Admin &amp; Dokter</a:t>
            </a:r>
            <a:endParaRPr>
              <a:solidFill>
                <a:srgbClr val="7F6000"/>
              </a:solidFill>
            </a:endParaRPr>
          </a:p>
        </p:txBody>
      </p:sp>
      <p:sp>
        <p:nvSpPr>
          <p:cNvPr id="636" name="Google Shape;636;p19"/>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Autentikasi</a:t>
            </a:r>
            <a:endParaRPr>
              <a:solidFill>
                <a:srgbClr val="45818E"/>
              </a:solidFill>
            </a:endParaRPr>
          </a:p>
        </p:txBody>
      </p:sp>
      <p:pic>
        <p:nvPicPr>
          <p:cNvPr id="637" name="Google Shape;637;p19"/>
          <p:cNvPicPr preferRelativeResize="0"/>
          <p:nvPr/>
        </p:nvPicPr>
        <p:blipFill rotWithShape="1">
          <a:blip r:embed="rId3">
            <a:alphaModFix/>
          </a:blip>
          <a:srcRect b="15621" l="13200" r="19209" t="12554"/>
          <a:stretch/>
        </p:blipFill>
        <p:spPr>
          <a:xfrm>
            <a:off x="5255675" y="1425750"/>
            <a:ext cx="3303325" cy="247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2e5ee2f21e_13_95"/>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12e5ee2f21e_13_95"/>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Admin</a:t>
            </a:r>
            <a:endParaRPr>
              <a:solidFill>
                <a:srgbClr val="7F6000"/>
              </a:solidFill>
            </a:endParaRPr>
          </a:p>
        </p:txBody>
      </p:sp>
      <p:pic>
        <p:nvPicPr>
          <p:cNvPr id="644" name="Google Shape;644;g12e5ee2f21e_13_95"/>
          <p:cNvPicPr preferRelativeResize="0"/>
          <p:nvPr/>
        </p:nvPicPr>
        <p:blipFill rotWithShape="1">
          <a:blip r:embed="rId3">
            <a:alphaModFix/>
          </a:blip>
          <a:srcRect b="4898" l="2113" r="7183" t="2841"/>
          <a:stretch/>
        </p:blipFill>
        <p:spPr>
          <a:xfrm>
            <a:off x="5378125" y="756750"/>
            <a:ext cx="3095125" cy="3998726"/>
          </a:xfrm>
          <a:prstGeom prst="rect">
            <a:avLst/>
          </a:prstGeom>
          <a:noFill/>
          <a:ln>
            <a:noFill/>
          </a:ln>
        </p:spPr>
      </p:pic>
      <p:sp>
        <p:nvSpPr>
          <p:cNvPr id="645" name="Google Shape;645;g12e5ee2f21e_13_95"/>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Beranda</a:t>
            </a:r>
            <a:endParaRPr>
              <a:solidFill>
                <a:srgbClr val="45818E"/>
              </a:solidFill>
            </a:endParaRPr>
          </a:p>
        </p:txBody>
      </p:sp>
      <p:sp>
        <p:nvSpPr>
          <p:cNvPr id="646" name="Google Shape;646;g12e5ee2f21e_13_95"/>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12e5ee2f21e_13_77"/>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12e5ee2f21e_13_77"/>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Admin</a:t>
            </a:r>
            <a:endParaRPr>
              <a:solidFill>
                <a:srgbClr val="7F6000"/>
              </a:solidFill>
            </a:endParaRPr>
          </a:p>
        </p:txBody>
      </p:sp>
      <p:sp>
        <p:nvSpPr>
          <p:cNvPr id="653" name="Google Shape;653;g12e5ee2f21e_13_77"/>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Dokter</a:t>
            </a:r>
            <a:endParaRPr>
              <a:solidFill>
                <a:srgbClr val="45818E"/>
              </a:solidFill>
            </a:endParaRPr>
          </a:p>
        </p:txBody>
      </p:sp>
      <p:pic>
        <p:nvPicPr>
          <p:cNvPr id="654" name="Google Shape;654;g12e5ee2f21e_13_77"/>
          <p:cNvPicPr preferRelativeResize="0"/>
          <p:nvPr/>
        </p:nvPicPr>
        <p:blipFill rotWithShape="1">
          <a:blip r:embed="rId3">
            <a:alphaModFix/>
          </a:blip>
          <a:srcRect b="1676" l="8154" r="6811" t="2519"/>
          <a:stretch/>
        </p:blipFill>
        <p:spPr>
          <a:xfrm>
            <a:off x="6334625" y="342900"/>
            <a:ext cx="2364300" cy="4656226"/>
          </a:xfrm>
          <a:prstGeom prst="rect">
            <a:avLst/>
          </a:prstGeom>
          <a:noFill/>
          <a:ln>
            <a:noFill/>
          </a:ln>
        </p:spPr>
      </p:pic>
      <p:sp>
        <p:nvSpPr>
          <p:cNvPr id="655" name="Google Shape;655;g12e5ee2f21e_13_77"/>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2e5ee2f21e_13_86"/>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2e5ee2f21e_13_86"/>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Admin</a:t>
            </a:r>
            <a:endParaRPr>
              <a:solidFill>
                <a:srgbClr val="7F6000"/>
              </a:solidFill>
            </a:endParaRPr>
          </a:p>
        </p:txBody>
      </p:sp>
      <p:sp>
        <p:nvSpPr>
          <p:cNvPr id="662" name="Google Shape;662;g12e5ee2f21e_13_86"/>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Transaksi</a:t>
            </a:r>
            <a:endParaRPr>
              <a:solidFill>
                <a:srgbClr val="45818E"/>
              </a:solidFill>
            </a:endParaRPr>
          </a:p>
        </p:txBody>
      </p:sp>
      <p:pic>
        <p:nvPicPr>
          <p:cNvPr id="663" name="Google Shape;663;g12e5ee2f21e_13_86"/>
          <p:cNvPicPr preferRelativeResize="0"/>
          <p:nvPr/>
        </p:nvPicPr>
        <p:blipFill>
          <a:blip r:embed="rId3">
            <a:alphaModFix/>
          </a:blip>
          <a:stretch>
            <a:fillRect/>
          </a:stretch>
        </p:blipFill>
        <p:spPr>
          <a:xfrm>
            <a:off x="5008150" y="946475"/>
            <a:ext cx="3523225" cy="3548475"/>
          </a:xfrm>
          <a:prstGeom prst="rect">
            <a:avLst/>
          </a:prstGeom>
          <a:noFill/>
          <a:ln>
            <a:noFill/>
          </a:ln>
        </p:spPr>
      </p:pic>
      <p:sp>
        <p:nvSpPr>
          <p:cNvPr id="664" name="Google Shape;664;g12e5ee2f21e_13_86"/>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2eaaa85931_7_3"/>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12eaaa85931_7_3"/>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Admin</a:t>
            </a:r>
            <a:endParaRPr>
              <a:solidFill>
                <a:srgbClr val="7F6000"/>
              </a:solidFill>
            </a:endParaRPr>
          </a:p>
        </p:txBody>
      </p:sp>
      <p:sp>
        <p:nvSpPr>
          <p:cNvPr id="671" name="Google Shape;671;g12eaaa85931_7_3"/>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Generate Voucher</a:t>
            </a:r>
            <a:endParaRPr>
              <a:solidFill>
                <a:srgbClr val="45818E"/>
              </a:solidFill>
            </a:endParaRPr>
          </a:p>
        </p:txBody>
      </p:sp>
      <p:pic>
        <p:nvPicPr>
          <p:cNvPr id="672" name="Google Shape;672;g12eaaa85931_7_3"/>
          <p:cNvPicPr preferRelativeResize="0"/>
          <p:nvPr/>
        </p:nvPicPr>
        <p:blipFill>
          <a:blip r:embed="rId3">
            <a:alphaModFix/>
          </a:blip>
          <a:stretch>
            <a:fillRect/>
          </a:stretch>
        </p:blipFill>
        <p:spPr>
          <a:xfrm>
            <a:off x="5122750" y="1309363"/>
            <a:ext cx="3390600" cy="2524775"/>
          </a:xfrm>
          <a:prstGeom prst="rect">
            <a:avLst/>
          </a:prstGeom>
          <a:noFill/>
          <a:ln>
            <a:noFill/>
          </a:ln>
        </p:spPr>
      </p:pic>
      <p:sp>
        <p:nvSpPr>
          <p:cNvPr id="673" name="Google Shape;673;g12eaaa85931_7_3"/>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2e5ee2f21e_16_23"/>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2e5ee2f21e_16_23"/>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Dokter</a:t>
            </a:r>
            <a:endParaRPr>
              <a:solidFill>
                <a:srgbClr val="7F6000"/>
              </a:solidFill>
            </a:endParaRPr>
          </a:p>
        </p:txBody>
      </p:sp>
      <p:sp>
        <p:nvSpPr>
          <p:cNvPr id="680" name="Google Shape;680;g12e5ee2f21e_16_23"/>
          <p:cNvSpPr txBox="1"/>
          <p:nvPr>
            <p:ph type="title"/>
          </p:nvPr>
        </p:nvSpPr>
        <p:spPr>
          <a:xfrm>
            <a:off x="161900" y="2492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spcBef>
                <a:spcPts val="0"/>
              </a:spcBef>
              <a:spcAft>
                <a:spcPts val="0"/>
              </a:spcAft>
              <a:buClr>
                <a:srgbClr val="45818E"/>
              </a:buClr>
              <a:buSzPts val="3200"/>
              <a:buChar char="➔"/>
            </a:pPr>
            <a:r>
              <a:rPr lang="en">
                <a:solidFill>
                  <a:schemeClr val="accent1"/>
                </a:solidFill>
              </a:rPr>
              <a:t>Halaman Beranda</a:t>
            </a:r>
            <a:endParaRPr>
              <a:solidFill>
                <a:srgbClr val="45818E"/>
              </a:solidFill>
            </a:endParaRPr>
          </a:p>
        </p:txBody>
      </p:sp>
      <p:pic>
        <p:nvPicPr>
          <p:cNvPr id="681" name="Google Shape;681;g12e5ee2f21e_16_23"/>
          <p:cNvPicPr preferRelativeResize="0"/>
          <p:nvPr/>
        </p:nvPicPr>
        <p:blipFill rotWithShape="1">
          <a:blip r:embed="rId3">
            <a:alphaModFix/>
          </a:blip>
          <a:srcRect b="1768" l="-5697" r="0" t="1604"/>
          <a:stretch/>
        </p:blipFill>
        <p:spPr>
          <a:xfrm>
            <a:off x="6007175" y="227875"/>
            <a:ext cx="2724825" cy="4687749"/>
          </a:xfrm>
          <a:prstGeom prst="rect">
            <a:avLst/>
          </a:prstGeom>
          <a:noFill/>
          <a:ln>
            <a:noFill/>
          </a:ln>
        </p:spPr>
      </p:pic>
      <p:sp>
        <p:nvSpPr>
          <p:cNvPr id="682" name="Google Shape;682;g12e5ee2f21e_16_23"/>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2e5ee2f21e_16_14"/>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2e5ee2f21e_16_14"/>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Dokter</a:t>
            </a:r>
            <a:endParaRPr>
              <a:solidFill>
                <a:srgbClr val="7F6000"/>
              </a:solidFill>
            </a:endParaRPr>
          </a:p>
        </p:txBody>
      </p:sp>
      <p:sp>
        <p:nvSpPr>
          <p:cNvPr id="689" name="Google Shape;689;g12e5ee2f21e_16_14"/>
          <p:cNvSpPr txBox="1"/>
          <p:nvPr>
            <p:ph type="title"/>
          </p:nvPr>
        </p:nvSpPr>
        <p:spPr>
          <a:xfrm>
            <a:off x="161900" y="2492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spcBef>
                <a:spcPts val="0"/>
              </a:spcBef>
              <a:spcAft>
                <a:spcPts val="0"/>
              </a:spcAft>
              <a:buClr>
                <a:srgbClr val="45818E"/>
              </a:buClr>
              <a:buSzPts val="3200"/>
              <a:buChar char="➔"/>
            </a:pPr>
            <a:r>
              <a:rPr lang="en">
                <a:solidFill>
                  <a:schemeClr val="accent1"/>
                </a:solidFill>
              </a:rPr>
              <a:t>Halaman Dokter</a:t>
            </a:r>
            <a:endParaRPr>
              <a:solidFill>
                <a:srgbClr val="45818E"/>
              </a:solidFill>
            </a:endParaRPr>
          </a:p>
        </p:txBody>
      </p:sp>
      <p:pic>
        <p:nvPicPr>
          <p:cNvPr id="690" name="Google Shape;690;g12e5ee2f21e_16_14"/>
          <p:cNvPicPr preferRelativeResize="0"/>
          <p:nvPr/>
        </p:nvPicPr>
        <p:blipFill rotWithShape="1">
          <a:blip r:embed="rId3">
            <a:alphaModFix/>
          </a:blip>
          <a:srcRect b="2962" l="5640" r="5817" t="2999"/>
          <a:stretch/>
        </p:blipFill>
        <p:spPr>
          <a:xfrm>
            <a:off x="5594700" y="198525"/>
            <a:ext cx="3131225" cy="4836701"/>
          </a:xfrm>
          <a:prstGeom prst="rect">
            <a:avLst/>
          </a:prstGeom>
          <a:noFill/>
          <a:ln>
            <a:noFill/>
          </a:ln>
        </p:spPr>
      </p:pic>
      <p:sp>
        <p:nvSpPr>
          <p:cNvPr id="691" name="Google Shape;691;g12e5ee2f21e_16_14"/>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2e5ee2f21e_3_152"/>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12e5ee2f21e_3_152"/>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Dokter</a:t>
            </a:r>
            <a:endParaRPr>
              <a:solidFill>
                <a:srgbClr val="7F6000"/>
              </a:solidFill>
            </a:endParaRPr>
          </a:p>
        </p:txBody>
      </p:sp>
      <p:sp>
        <p:nvSpPr>
          <p:cNvPr id="698" name="Google Shape;698;g12e5ee2f21e_3_152"/>
          <p:cNvSpPr txBox="1"/>
          <p:nvPr>
            <p:ph type="title"/>
          </p:nvPr>
        </p:nvSpPr>
        <p:spPr>
          <a:xfrm>
            <a:off x="161900" y="2492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spcBef>
                <a:spcPts val="0"/>
              </a:spcBef>
              <a:spcAft>
                <a:spcPts val="0"/>
              </a:spcAft>
              <a:buClr>
                <a:srgbClr val="45818E"/>
              </a:buClr>
              <a:buSzPts val="3200"/>
              <a:buChar char="➔"/>
            </a:pPr>
            <a:r>
              <a:rPr lang="en">
                <a:solidFill>
                  <a:schemeClr val="accent1"/>
                </a:solidFill>
              </a:rPr>
              <a:t>Halaman Schedule</a:t>
            </a:r>
            <a:endParaRPr>
              <a:solidFill>
                <a:srgbClr val="45818E"/>
              </a:solidFill>
            </a:endParaRPr>
          </a:p>
        </p:txBody>
      </p:sp>
      <p:pic>
        <p:nvPicPr>
          <p:cNvPr id="699" name="Google Shape;699;g12e5ee2f21e_3_152"/>
          <p:cNvPicPr preferRelativeResize="0"/>
          <p:nvPr/>
        </p:nvPicPr>
        <p:blipFill rotWithShape="1">
          <a:blip r:embed="rId3">
            <a:alphaModFix/>
          </a:blip>
          <a:srcRect b="4200" l="7370" r="4048" t="4692"/>
          <a:stretch/>
        </p:blipFill>
        <p:spPr>
          <a:xfrm>
            <a:off x="5820275" y="270725"/>
            <a:ext cx="2887574" cy="4746450"/>
          </a:xfrm>
          <a:prstGeom prst="rect">
            <a:avLst/>
          </a:prstGeom>
          <a:noFill/>
          <a:ln>
            <a:noFill/>
          </a:ln>
        </p:spPr>
      </p:pic>
      <p:sp>
        <p:nvSpPr>
          <p:cNvPr id="700" name="Google Shape;700;g12e5ee2f21e_3_152"/>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12e5ee2f21e_16_33"/>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12e5ee2f21e_16_33"/>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Dokter</a:t>
            </a:r>
            <a:endParaRPr>
              <a:solidFill>
                <a:srgbClr val="7F6000"/>
              </a:solidFill>
            </a:endParaRPr>
          </a:p>
        </p:txBody>
      </p:sp>
      <p:sp>
        <p:nvSpPr>
          <p:cNvPr id="707" name="Google Shape;707;g12e5ee2f21e_16_33"/>
          <p:cNvSpPr txBox="1"/>
          <p:nvPr>
            <p:ph type="title"/>
          </p:nvPr>
        </p:nvSpPr>
        <p:spPr>
          <a:xfrm>
            <a:off x="-267300" y="2455382"/>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spcBef>
                <a:spcPts val="0"/>
              </a:spcBef>
              <a:spcAft>
                <a:spcPts val="0"/>
              </a:spcAft>
              <a:buClr>
                <a:srgbClr val="45818E"/>
              </a:buClr>
              <a:buSzPts val="3200"/>
              <a:buChar char="➔"/>
            </a:pPr>
            <a:r>
              <a:rPr lang="en">
                <a:solidFill>
                  <a:schemeClr val="accent1"/>
                </a:solidFill>
              </a:rPr>
              <a:t>Tampilan form </a:t>
            </a:r>
            <a:endParaRPr>
              <a:solidFill>
                <a:schemeClr val="accent1"/>
              </a:solidFill>
            </a:endParaRPr>
          </a:p>
          <a:p>
            <a:pPr indent="0" lvl="0" marL="457200" rtl="0" algn="ctr">
              <a:spcBef>
                <a:spcPts val="0"/>
              </a:spcBef>
              <a:spcAft>
                <a:spcPts val="0"/>
              </a:spcAft>
              <a:buNone/>
            </a:pPr>
            <a:r>
              <a:rPr lang="en">
                <a:solidFill>
                  <a:schemeClr val="accent1"/>
                </a:solidFill>
              </a:rPr>
              <a:t>Jadwal</a:t>
            </a:r>
            <a:endParaRPr>
              <a:solidFill>
                <a:srgbClr val="45818E"/>
              </a:solidFill>
            </a:endParaRPr>
          </a:p>
        </p:txBody>
      </p:sp>
      <p:pic>
        <p:nvPicPr>
          <p:cNvPr id="708" name="Google Shape;708;g12e5ee2f21e_16_33"/>
          <p:cNvPicPr preferRelativeResize="0"/>
          <p:nvPr/>
        </p:nvPicPr>
        <p:blipFill>
          <a:blip r:embed="rId3">
            <a:alphaModFix/>
          </a:blip>
          <a:stretch>
            <a:fillRect/>
          </a:stretch>
        </p:blipFill>
        <p:spPr>
          <a:xfrm>
            <a:off x="4381500" y="1351588"/>
            <a:ext cx="4267201" cy="3049382"/>
          </a:xfrm>
          <a:prstGeom prst="rect">
            <a:avLst/>
          </a:prstGeom>
          <a:noFill/>
          <a:ln>
            <a:noFill/>
          </a:ln>
        </p:spPr>
      </p:pic>
      <p:sp>
        <p:nvSpPr>
          <p:cNvPr id="709" name="Google Shape;709;g12e5ee2f21e_16_33"/>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2e5ee2f21e_13_104"/>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2e5ee2f21e_13_104"/>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16" name="Google Shape;716;g12e5ee2f21e_13_104"/>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Beranda</a:t>
            </a:r>
            <a:endParaRPr>
              <a:solidFill>
                <a:srgbClr val="45818E"/>
              </a:solidFill>
            </a:endParaRPr>
          </a:p>
        </p:txBody>
      </p:sp>
      <p:pic>
        <p:nvPicPr>
          <p:cNvPr id="717" name="Google Shape;717;g12e5ee2f21e_13_104"/>
          <p:cNvPicPr preferRelativeResize="0"/>
          <p:nvPr/>
        </p:nvPicPr>
        <p:blipFill rotWithShape="1">
          <a:blip r:embed="rId3">
            <a:alphaModFix/>
          </a:blip>
          <a:srcRect b="1768" l="-5697" r="0" t="1604"/>
          <a:stretch/>
        </p:blipFill>
        <p:spPr>
          <a:xfrm>
            <a:off x="6000750" y="383550"/>
            <a:ext cx="2724825" cy="4687749"/>
          </a:xfrm>
          <a:prstGeom prst="rect">
            <a:avLst/>
          </a:prstGeom>
          <a:noFill/>
          <a:ln>
            <a:noFill/>
          </a:ln>
        </p:spPr>
      </p:pic>
      <p:sp>
        <p:nvSpPr>
          <p:cNvPr id="718" name="Google Shape;718;g12e5ee2f21e_13_104"/>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
          <p:cNvSpPr/>
          <p:nvPr/>
        </p:nvSpPr>
        <p:spPr>
          <a:xfrm>
            <a:off x="174500" y="101025"/>
            <a:ext cx="6863715" cy="915796"/>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
          <p:cNvCxnSpPr>
            <a:endCxn id="267" idx="1"/>
          </p:cNvCxnSpPr>
          <p:nvPr/>
        </p:nvCxnSpPr>
        <p:spPr>
          <a:xfrm>
            <a:off x="2296964" y="1562775"/>
            <a:ext cx="1907700" cy="786600"/>
          </a:xfrm>
          <a:prstGeom prst="curvedConnector3">
            <a:avLst>
              <a:gd fmla="val 50000" name="adj1"/>
            </a:avLst>
          </a:prstGeom>
          <a:noFill/>
          <a:ln cap="flat" cmpd="sng" w="19050">
            <a:solidFill>
              <a:schemeClr val="lt1"/>
            </a:solidFill>
            <a:prstDash val="dash"/>
            <a:round/>
            <a:headEnd len="sm" w="sm" type="none"/>
            <a:tailEnd len="sm" w="sm" type="none"/>
          </a:ln>
        </p:spPr>
      </p:cxnSp>
      <p:cxnSp>
        <p:nvCxnSpPr>
          <p:cNvPr id="268" name="Google Shape;268;p3"/>
          <p:cNvCxnSpPr>
            <a:stCxn id="267" idx="3"/>
            <a:endCxn id="269" idx="2"/>
          </p:cNvCxnSpPr>
          <p:nvPr/>
        </p:nvCxnSpPr>
        <p:spPr>
          <a:xfrm>
            <a:off x="4939364" y="2349375"/>
            <a:ext cx="2274300" cy="969600"/>
          </a:xfrm>
          <a:prstGeom prst="curvedConnector3">
            <a:avLst>
              <a:gd fmla="val 50000" name="adj1"/>
            </a:avLst>
          </a:prstGeom>
          <a:noFill/>
          <a:ln cap="flat" cmpd="sng" w="19050">
            <a:solidFill>
              <a:schemeClr val="lt1"/>
            </a:solidFill>
            <a:prstDash val="dash"/>
            <a:round/>
            <a:headEnd len="sm" w="sm" type="none"/>
            <a:tailEnd len="sm" w="sm" type="none"/>
          </a:ln>
        </p:spPr>
      </p:cxnSp>
      <p:sp>
        <p:nvSpPr>
          <p:cNvPr id="270" name="Google Shape;270;p3"/>
          <p:cNvSpPr txBox="1"/>
          <p:nvPr>
            <p:ph idx="9" type="title"/>
          </p:nvPr>
        </p:nvSpPr>
        <p:spPr>
          <a:xfrm>
            <a:off x="712550" y="174500"/>
            <a:ext cx="6061200" cy="7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
              <a:t>Manajemen Sumber Daya Manusia</a:t>
            </a:r>
            <a:endParaRPr/>
          </a:p>
        </p:txBody>
      </p:sp>
      <p:sp>
        <p:nvSpPr>
          <p:cNvPr id="271" name="Google Shape;271;p3"/>
          <p:cNvSpPr txBox="1"/>
          <p:nvPr>
            <p:ph type="title"/>
          </p:nvPr>
        </p:nvSpPr>
        <p:spPr>
          <a:xfrm>
            <a:off x="494303" y="1125075"/>
            <a:ext cx="2869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Angelica Manurung</a:t>
            </a:r>
            <a:endParaRPr/>
          </a:p>
        </p:txBody>
      </p:sp>
      <p:sp>
        <p:nvSpPr>
          <p:cNvPr id="272" name="Google Shape;272;p3"/>
          <p:cNvSpPr txBox="1"/>
          <p:nvPr>
            <p:ph idx="1" type="subTitle"/>
          </p:nvPr>
        </p:nvSpPr>
        <p:spPr>
          <a:xfrm>
            <a:off x="712538" y="1562774"/>
            <a:ext cx="2433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000000"/>
                </a:solidFill>
              </a:rPr>
              <a:t>Role : </a:t>
            </a:r>
            <a:r>
              <a:rPr i="1" lang="en">
                <a:solidFill>
                  <a:srgbClr val="000000"/>
                </a:solidFill>
              </a:rPr>
              <a:t>Document writer, designer, web developer</a:t>
            </a:r>
            <a:endParaRPr>
              <a:solidFill>
                <a:srgbClr val="000000"/>
              </a:solidFill>
            </a:endParaRPr>
          </a:p>
        </p:txBody>
      </p:sp>
      <p:sp>
        <p:nvSpPr>
          <p:cNvPr id="273" name="Google Shape;273;p3"/>
          <p:cNvSpPr txBox="1"/>
          <p:nvPr>
            <p:ph idx="2" type="title"/>
          </p:nvPr>
        </p:nvSpPr>
        <p:spPr>
          <a:xfrm>
            <a:off x="5946125" y="1061825"/>
            <a:ext cx="2274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Cici Lubis</a:t>
            </a:r>
            <a:endParaRPr/>
          </a:p>
        </p:txBody>
      </p:sp>
      <p:sp>
        <p:nvSpPr>
          <p:cNvPr id="274" name="Google Shape;274;p3"/>
          <p:cNvSpPr txBox="1"/>
          <p:nvPr>
            <p:ph idx="4" type="title"/>
          </p:nvPr>
        </p:nvSpPr>
        <p:spPr>
          <a:xfrm>
            <a:off x="3635250" y="2295284"/>
            <a:ext cx="20517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Tesya Siahaan</a:t>
            </a:r>
            <a:endParaRPr/>
          </a:p>
        </p:txBody>
      </p:sp>
      <p:sp>
        <p:nvSpPr>
          <p:cNvPr id="275" name="Google Shape;275;p3"/>
          <p:cNvSpPr txBox="1"/>
          <p:nvPr>
            <p:ph idx="1" type="subTitle"/>
          </p:nvPr>
        </p:nvSpPr>
        <p:spPr>
          <a:xfrm>
            <a:off x="776025" y="2140500"/>
            <a:ext cx="2433000" cy="8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a:t>
            </a:r>
            <a:r>
              <a:rPr lang="en">
                <a:solidFill>
                  <a:srgbClr val="000000"/>
                </a:solidFill>
              </a:rPr>
              <a:t> : </a:t>
            </a:r>
            <a:r>
              <a:rPr lang="en">
                <a:solidFill>
                  <a:srgbClr val="000000"/>
                </a:solidFill>
              </a:rPr>
              <a:t>Mengerjakan tampilan dan fungsi CRUD dokter.</a:t>
            </a:r>
            <a:endParaRPr>
              <a:solidFill>
                <a:srgbClr val="000000"/>
              </a:solidFill>
            </a:endParaRPr>
          </a:p>
        </p:txBody>
      </p:sp>
      <p:sp>
        <p:nvSpPr>
          <p:cNvPr id="276" name="Google Shape;276;p3"/>
          <p:cNvSpPr txBox="1"/>
          <p:nvPr>
            <p:ph idx="1" type="subTitle"/>
          </p:nvPr>
        </p:nvSpPr>
        <p:spPr>
          <a:xfrm>
            <a:off x="6061300" y="1562774"/>
            <a:ext cx="2368500" cy="56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Role : </a:t>
            </a:r>
            <a:r>
              <a:rPr i="1" lang="en">
                <a:solidFill>
                  <a:srgbClr val="000000"/>
                </a:solidFill>
              </a:rPr>
              <a:t>Document writer, designer, web developer</a:t>
            </a:r>
            <a:endParaRPr>
              <a:solidFill>
                <a:srgbClr val="000000"/>
              </a:solidFill>
            </a:endParaRPr>
          </a:p>
        </p:txBody>
      </p:sp>
      <p:sp>
        <p:nvSpPr>
          <p:cNvPr id="277" name="Google Shape;277;p3"/>
          <p:cNvSpPr txBox="1"/>
          <p:nvPr>
            <p:ph idx="1" type="subTitle"/>
          </p:nvPr>
        </p:nvSpPr>
        <p:spPr>
          <a:xfrm>
            <a:off x="3546150" y="2895325"/>
            <a:ext cx="2229900" cy="56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Role : </a:t>
            </a:r>
            <a:r>
              <a:rPr i="1" lang="en">
                <a:solidFill>
                  <a:srgbClr val="000000"/>
                </a:solidFill>
              </a:rPr>
              <a:t>Document writer, designer, web developer</a:t>
            </a:r>
            <a:endParaRPr/>
          </a:p>
        </p:txBody>
      </p:sp>
      <p:sp>
        <p:nvSpPr>
          <p:cNvPr id="278" name="Google Shape;278;p3"/>
          <p:cNvSpPr txBox="1"/>
          <p:nvPr>
            <p:ph idx="1" type="subTitle"/>
          </p:nvPr>
        </p:nvSpPr>
        <p:spPr>
          <a:xfrm>
            <a:off x="3564600" y="3692175"/>
            <a:ext cx="2433000" cy="8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 : </a:t>
            </a:r>
            <a:r>
              <a:rPr lang="en">
                <a:solidFill>
                  <a:srgbClr val="000000"/>
                </a:solidFill>
              </a:rPr>
              <a:t>Mengerjakan tampilan dan fungsi CRUD jadwal dokter.</a:t>
            </a:r>
            <a:endParaRPr>
              <a:solidFill>
                <a:srgbClr val="000000"/>
              </a:solidFill>
            </a:endParaRPr>
          </a:p>
        </p:txBody>
      </p:sp>
      <p:sp>
        <p:nvSpPr>
          <p:cNvPr id="279" name="Google Shape;279;p3"/>
          <p:cNvSpPr txBox="1"/>
          <p:nvPr>
            <p:ph idx="1" type="subTitle"/>
          </p:nvPr>
        </p:nvSpPr>
        <p:spPr>
          <a:xfrm>
            <a:off x="6061300" y="2454675"/>
            <a:ext cx="2526600" cy="112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 :</a:t>
            </a:r>
            <a:endParaRPr>
              <a:solidFill>
                <a:srgbClr val="000000"/>
              </a:solidFill>
            </a:endParaRPr>
          </a:p>
          <a:p>
            <a:pPr indent="0" lvl="0" marL="0" rtl="0" algn="l">
              <a:lnSpc>
                <a:spcPct val="100000"/>
              </a:lnSpc>
              <a:spcBef>
                <a:spcPts val="0"/>
              </a:spcBef>
              <a:spcAft>
                <a:spcPts val="0"/>
              </a:spcAft>
              <a:buSzPts val="1400"/>
              <a:buNone/>
            </a:pPr>
            <a:r>
              <a:rPr lang="en">
                <a:solidFill>
                  <a:srgbClr val="000000"/>
                </a:solidFill>
              </a:rPr>
              <a:t>Mengerjakan tampilan dan fungsi daftar konsultasi serta fungsi export transaksi</a:t>
            </a:r>
            <a:endParaRPr>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2e5ee2f21e_17_1"/>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12e5ee2f21e_17_1"/>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25" name="Google Shape;725;g12e5ee2f21e_17_1"/>
          <p:cNvSpPr txBox="1"/>
          <p:nvPr>
            <p:ph type="title"/>
          </p:nvPr>
        </p:nvSpPr>
        <p:spPr>
          <a:xfrm>
            <a:off x="6093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Dokter</a:t>
            </a:r>
            <a:endParaRPr>
              <a:solidFill>
                <a:srgbClr val="45818E"/>
              </a:solidFill>
            </a:endParaRPr>
          </a:p>
        </p:txBody>
      </p:sp>
      <p:pic>
        <p:nvPicPr>
          <p:cNvPr id="726" name="Google Shape;726;g12e5ee2f21e_17_1"/>
          <p:cNvPicPr preferRelativeResize="0"/>
          <p:nvPr/>
        </p:nvPicPr>
        <p:blipFill rotWithShape="1">
          <a:blip r:embed="rId3">
            <a:alphaModFix/>
          </a:blip>
          <a:srcRect b="0" l="2692" r="5421" t="0"/>
          <a:stretch/>
        </p:blipFill>
        <p:spPr>
          <a:xfrm>
            <a:off x="5504450" y="161925"/>
            <a:ext cx="3365826" cy="4891851"/>
          </a:xfrm>
          <a:prstGeom prst="rect">
            <a:avLst/>
          </a:prstGeom>
          <a:noFill/>
          <a:ln>
            <a:noFill/>
          </a:ln>
        </p:spPr>
      </p:pic>
      <p:sp>
        <p:nvSpPr>
          <p:cNvPr id="727" name="Google Shape;727;g12e5ee2f21e_17_1"/>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12e5ee2f21e_17_10"/>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12e5ee2f21e_17_10"/>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34" name="Google Shape;734;g12e5ee2f21e_17_10"/>
          <p:cNvSpPr txBox="1"/>
          <p:nvPr>
            <p:ph type="title"/>
          </p:nvPr>
        </p:nvSpPr>
        <p:spPr>
          <a:xfrm>
            <a:off x="0" y="2150857"/>
            <a:ext cx="4839300" cy="841800"/>
          </a:xfrm>
          <a:prstGeom prst="rect">
            <a:avLst/>
          </a:prstGeom>
          <a:noFill/>
          <a:ln>
            <a:noFill/>
          </a:ln>
        </p:spPr>
        <p:txBody>
          <a:bodyPr anchorCtr="0" anchor="ctr" bIns="91425" lIns="91425" spcFirstLastPara="1" rIns="91425" wrap="square" tIns="91425">
            <a:noAutofit/>
          </a:bodyPr>
          <a:lstStyle/>
          <a:p>
            <a:pPr indent="-393700" lvl="0" marL="457200" rtl="0" algn="ctr">
              <a:lnSpc>
                <a:spcPct val="100000"/>
              </a:lnSpc>
              <a:spcBef>
                <a:spcPts val="0"/>
              </a:spcBef>
              <a:spcAft>
                <a:spcPts val="0"/>
              </a:spcAft>
              <a:buClr>
                <a:srgbClr val="45818E"/>
              </a:buClr>
              <a:buSzPts val="2600"/>
              <a:buChar char="➔"/>
            </a:pPr>
            <a:r>
              <a:rPr lang="en" sz="2600">
                <a:solidFill>
                  <a:srgbClr val="45818E"/>
                </a:solidFill>
              </a:rPr>
              <a:t>Tampilan Form Konsultasi</a:t>
            </a:r>
            <a:endParaRPr sz="2600">
              <a:solidFill>
                <a:srgbClr val="45818E"/>
              </a:solidFill>
            </a:endParaRPr>
          </a:p>
        </p:txBody>
      </p:sp>
      <p:pic>
        <p:nvPicPr>
          <p:cNvPr id="735" name="Google Shape;735;g12e5ee2f21e_17_10"/>
          <p:cNvPicPr preferRelativeResize="0"/>
          <p:nvPr/>
        </p:nvPicPr>
        <p:blipFill>
          <a:blip r:embed="rId3">
            <a:alphaModFix/>
          </a:blip>
          <a:stretch>
            <a:fillRect/>
          </a:stretch>
        </p:blipFill>
        <p:spPr>
          <a:xfrm>
            <a:off x="4510725" y="1377650"/>
            <a:ext cx="4141600" cy="2845450"/>
          </a:xfrm>
          <a:prstGeom prst="rect">
            <a:avLst/>
          </a:prstGeom>
          <a:noFill/>
          <a:ln>
            <a:noFill/>
          </a:ln>
        </p:spPr>
      </p:pic>
      <p:sp>
        <p:nvSpPr>
          <p:cNvPr id="736" name="Google Shape;736;g12e5ee2f21e_17_10"/>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12e5ee2f21e_17_19"/>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2e5ee2f21e_17_19"/>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43" name="Google Shape;743;g12e5ee2f21e_17_19"/>
          <p:cNvSpPr txBox="1"/>
          <p:nvPr>
            <p:ph type="title"/>
          </p:nvPr>
        </p:nvSpPr>
        <p:spPr>
          <a:xfrm>
            <a:off x="-494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Transaksi</a:t>
            </a:r>
            <a:endParaRPr>
              <a:solidFill>
                <a:srgbClr val="45818E"/>
              </a:solidFill>
            </a:endParaRPr>
          </a:p>
        </p:txBody>
      </p:sp>
      <p:pic>
        <p:nvPicPr>
          <p:cNvPr id="744" name="Google Shape;744;g12e5ee2f21e_17_19"/>
          <p:cNvPicPr preferRelativeResize="0"/>
          <p:nvPr/>
        </p:nvPicPr>
        <p:blipFill rotWithShape="1">
          <a:blip r:embed="rId3">
            <a:alphaModFix/>
          </a:blip>
          <a:srcRect b="12018" l="7600" r="2665" t="16440"/>
          <a:stretch/>
        </p:blipFill>
        <p:spPr>
          <a:xfrm>
            <a:off x="4331375" y="1501475"/>
            <a:ext cx="4272300" cy="2610250"/>
          </a:xfrm>
          <a:prstGeom prst="rect">
            <a:avLst/>
          </a:prstGeom>
          <a:noFill/>
          <a:ln>
            <a:noFill/>
          </a:ln>
        </p:spPr>
      </p:pic>
      <p:sp>
        <p:nvSpPr>
          <p:cNvPr id="745" name="Google Shape;745;g12e5ee2f21e_17_19"/>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12eaaa85931_7_23"/>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12eaaa85931_7_23"/>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52" name="Google Shape;752;g12eaaa85931_7_23"/>
          <p:cNvSpPr txBox="1"/>
          <p:nvPr>
            <p:ph type="title"/>
          </p:nvPr>
        </p:nvSpPr>
        <p:spPr>
          <a:xfrm>
            <a:off x="-49400" y="2127096"/>
            <a:ext cx="4560000" cy="859800"/>
          </a:xfrm>
          <a:prstGeom prst="rect">
            <a:avLst/>
          </a:prstGeom>
          <a:noFill/>
          <a:ln>
            <a:noFill/>
          </a:ln>
        </p:spPr>
        <p:txBody>
          <a:bodyPr anchorCtr="0" anchor="t"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Tampilan Form bukti transaksi</a:t>
            </a:r>
            <a:endParaRPr>
              <a:solidFill>
                <a:srgbClr val="45818E"/>
              </a:solidFill>
            </a:endParaRPr>
          </a:p>
        </p:txBody>
      </p:sp>
      <p:pic>
        <p:nvPicPr>
          <p:cNvPr id="753" name="Google Shape;753;g12eaaa85931_7_23"/>
          <p:cNvPicPr preferRelativeResize="0"/>
          <p:nvPr/>
        </p:nvPicPr>
        <p:blipFill rotWithShape="1">
          <a:blip r:embed="rId3">
            <a:alphaModFix/>
          </a:blip>
          <a:srcRect b="2799" l="5315" r="10981" t="7482"/>
          <a:stretch/>
        </p:blipFill>
        <p:spPr>
          <a:xfrm>
            <a:off x="4510600" y="550450"/>
            <a:ext cx="4225701" cy="4232101"/>
          </a:xfrm>
          <a:prstGeom prst="rect">
            <a:avLst/>
          </a:prstGeom>
          <a:noFill/>
          <a:ln>
            <a:noFill/>
          </a:ln>
        </p:spPr>
      </p:pic>
      <p:sp>
        <p:nvSpPr>
          <p:cNvPr id="754" name="Google Shape;754;g12eaaa85931_7_23"/>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12eaaa85931_7_14"/>
          <p:cNvSpPr/>
          <p:nvPr/>
        </p:nvSpPr>
        <p:spPr>
          <a:xfrm>
            <a:off x="652379" y="683664"/>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12eaaa85931_7_14"/>
          <p:cNvSpPr txBox="1"/>
          <p:nvPr>
            <p:ph type="title"/>
          </p:nvPr>
        </p:nvSpPr>
        <p:spPr>
          <a:xfrm>
            <a:off x="787750" y="1501485"/>
            <a:ext cx="2364300" cy="42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rgbClr val="7F6000"/>
                </a:solidFill>
              </a:rPr>
              <a:t>Pasien</a:t>
            </a:r>
            <a:endParaRPr>
              <a:solidFill>
                <a:srgbClr val="7F6000"/>
              </a:solidFill>
            </a:endParaRPr>
          </a:p>
        </p:txBody>
      </p:sp>
      <p:sp>
        <p:nvSpPr>
          <p:cNvPr id="761" name="Google Shape;761;g12eaaa85931_7_14"/>
          <p:cNvSpPr txBox="1"/>
          <p:nvPr>
            <p:ph type="title"/>
          </p:nvPr>
        </p:nvSpPr>
        <p:spPr>
          <a:xfrm>
            <a:off x="-49400" y="2127107"/>
            <a:ext cx="4839300" cy="841800"/>
          </a:xfrm>
          <a:prstGeom prst="rect">
            <a:avLst/>
          </a:prstGeom>
          <a:noFill/>
          <a:ln>
            <a:noFill/>
          </a:ln>
        </p:spPr>
        <p:txBody>
          <a:bodyPr anchorCtr="0" anchor="ctr" bIns="91425" lIns="91425" spcFirstLastPara="1" rIns="91425" wrap="square" tIns="91425">
            <a:noAutofit/>
          </a:bodyPr>
          <a:lstStyle/>
          <a:p>
            <a:pPr indent="-431800" lvl="0" marL="457200" rtl="0" algn="ctr">
              <a:lnSpc>
                <a:spcPct val="100000"/>
              </a:lnSpc>
              <a:spcBef>
                <a:spcPts val="0"/>
              </a:spcBef>
              <a:spcAft>
                <a:spcPts val="0"/>
              </a:spcAft>
              <a:buClr>
                <a:srgbClr val="45818E"/>
              </a:buClr>
              <a:buSzPts val="3200"/>
              <a:buChar char="➔"/>
            </a:pPr>
            <a:r>
              <a:rPr lang="en">
                <a:solidFill>
                  <a:srgbClr val="45818E"/>
                </a:solidFill>
              </a:rPr>
              <a:t>Halaman Voucher</a:t>
            </a:r>
            <a:endParaRPr>
              <a:solidFill>
                <a:srgbClr val="45818E"/>
              </a:solidFill>
            </a:endParaRPr>
          </a:p>
        </p:txBody>
      </p:sp>
      <p:pic>
        <p:nvPicPr>
          <p:cNvPr id="762" name="Google Shape;762;g12eaaa85931_7_14"/>
          <p:cNvPicPr preferRelativeResize="0"/>
          <p:nvPr/>
        </p:nvPicPr>
        <p:blipFill rotWithShape="1">
          <a:blip r:embed="rId3">
            <a:alphaModFix/>
          </a:blip>
          <a:srcRect b="9162" l="12277" r="12950" t="11510"/>
          <a:stretch/>
        </p:blipFill>
        <p:spPr>
          <a:xfrm>
            <a:off x="4701325" y="1144825"/>
            <a:ext cx="3618501" cy="2806350"/>
          </a:xfrm>
          <a:prstGeom prst="rect">
            <a:avLst/>
          </a:prstGeom>
          <a:noFill/>
          <a:ln>
            <a:noFill/>
          </a:ln>
        </p:spPr>
      </p:pic>
      <p:sp>
        <p:nvSpPr>
          <p:cNvPr id="763" name="Google Shape;763;g12eaaa85931_7_14"/>
          <p:cNvSpPr txBox="1"/>
          <p:nvPr>
            <p:ph type="title"/>
          </p:nvPr>
        </p:nvSpPr>
        <p:spPr>
          <a:xfrm>
            <a:off x="689450" y="683663"/>
            <a:ext cx="37842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Rancangan Figma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23"/>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3"/>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770" name="Google Shape;770;p23"/>
          <p:cNvGrpSpPr/>
          <p:nvPr/>
        </p:nvGrpSpPr>
        <p:grpSpPr>
          <a:xfrm flipH="1">
            <a:off x="-48050" y="2993325"/>
            <a:ext cx="1063987" cy="1980600"/>
            <a:chOff x="291550" y="-25400"/>
            <a:chExt cx="1063987" cy="1980600"/>
          </a:xfrm>
        </p:grpSpPr>
        <p:sp>
          <p:nvSpPr>
            <p:cNvPr id="771" name="Google Shape;771;p23"/>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p23"/>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773" name="Google Shape;773;p23"/>
          <p:cNvGrpSpPr/>
          <p:nvPr/>
        </p:nvGrpSpPr>
        <p:grpSpPr>
          <a:xfrm>
            <a:off x="7717936" y="94408"/>
            <a:ext cx="1456176" cy="3450692"/>
            <a:chOff x="7812636" y="316608"/>
            <a:chExt cx="1456176" cy="3450692"/>
          </a:xfrm>
        </p:grpSpPr>
        <p:sp>
          <p:nvSpPr>
            <p:cNvPr id="774" name="Google Shape;774;p23"/>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23"/>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776" name="Google Shape;776;p23"/>
          <p:cNvSpPr/>
          <p:nvPr/>
        </p:nvSpPr>
        <p:spPr>
          <a:xfrm>
            <a:off x="554575" y="1207100"/>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rgbClr val="BECBD5"/>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777" name="Google Shape;777;p23"/>
          <p:cNvSpPr txBox="1"/>
          <p:nvPr/>
        </p:nvSpPr>
        <p:spPr>
          <a:xfrm>
            <a:off x="356550" y="1327438"/>
            <a:ext cx="2681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Gochi Hand"/>
                <a:ea typeface="Gochi Hand"/>
                <a:cs typeface="Gochi Hand"/>
                <a:sym typeface="Gochi Hand"/>
              </a:rPr>
              <a:t>Halaman Registrasi</a:t>
            </a:r>
            <a:endParaRPr sz="1100"/>
          </a:p>
        </p:txBody>
      </p:sp>
      <p:pic>
        <p:nvPicPr>
          <p:cNvPr id="778" name="Google Shape;778;p23"/>
          <p:cNvPicPr preferRelativeResize="0"/>
          <p:nvPr/>
        </p:nvPicPr>
        <p:blipFill>
          <a:blip r:embed="rId5">
            <a:alphaModFix/>
          </a:blip>
          <a:stretch>
            <a:fillRect/>
          </a:stretch>
        </p:blipFill>
        <p:spPr>
          <a:xfrm>
            <a:off x="5122875" y="1035926"/>
            <a:ext cx="2474150" cy="3680575"/>
          </a:xfrm>
          <a:prstGeom prst="rect">
            <a:avLst/>
          </a:prstGeom>
          <a:noFill/>
          <a:ln>
            <a:noFill/>
          </a:ln>
        </p:spPr>
      </p:pic>
      <p:sp>
        <p:nvSpPr>
          <p:cNvPr id="779" name="Google Shape;779;p23"/>
          <p:cNvSpPr txBox="1"/>
          <p:nvPr>
            <p:ph idx="4294967295" type="subTitle"/>
          </p:nvPr>
        </p:nvSpPr>
        <p:spPr>
          <a:xfrm>
            <a:off x="1133413" y="2246850"/>
            <a:ext cx="3553800" cy="2205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Halaman registrasi yang ditujukan untuk admin dan dokter terdapat sebuah </a:t>
            </a:r>
            <a:r>
              <a:rPr i="1" lang="en" sz="1400">
                <a:solidFill>
                  <a:srgbClr val="000000"/>
                </a:solidFill>
                <a:latin typeface="Times New Roman"/>
                <a:ea typeface="Times New Roman"/>
                <a:cs typeface="Times New Roman"/>
                <a:sym typeface="Times New Roman"/>
              </a:rPr>
              <a:t>form </a:t>
            </a:r>
            <a:r>
              <a:rPr lang="en" sz="1400">
                <a:solidFill>
                  <a:srgbClr val="000000"/>
                </a:solidFill>
                <a:latin typeface="Times New Roman"/>
                <a:ea typeface="Times New Roman"/>
                <a:cs typeface="Times New Roman"/>
                <a:sym typeface="Times New Roman"/>
              </a:rPr>
              <a:t>yaitu</a:t>
            </a:r>
            <a:r>
              <a:rPr i="1"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nama</a:t>
            </a:r>
            <a:r>
              <a:rPr i="1" lang="en" sz="1400">
                <a:solidFill>
                  <a:srgbClr val="000000"/>
                </a:solidFill>
                <a:latin typeface="Times New Roman"/>
                <a:ea typeface="Times New Roman"/>
                <a:cs typeface="Times New Roman"/>
                <a:sym typeface="Times New Roman"/>
              </a:rPr>
              <a:t>, email, username, password </a:t>
            </a:r>
            <a:r>
              <a:rPr lang="en" sz="1400">
                <a:solidFill>
                  <a:srgbClr val="000000"/>
                </a:solidFill>
                <a:latin typeface="Times New Roman"/>
                <a:ea typeface="Times New Roman"/>
                <a:cs typeface="Times New Roman"/>
                <a:sym typeface="Times New Roman"/>
              </a:rPr>
              <a:t>dan</a:t>
            </a:r>
            <a:r>
              <a:rPr i="1" lang="en" sz="1400">
                <a:solidFill>
                  <a:srgbClr val="000000"/>
                </a:solidFill>
                <a:latin typeface="Times New Roman"/>
                <a:ea typeface="Times New Roman"/>
                <a:cs typeface="Times New Roman"/>
                <a:sym typeface="Times New Roman"/>
              </a:rPr>
              <a:t> re-password</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Keseluruhan data harus diisi dengan lengkap, jika tidak lengkap akan muncul pesan “Data tidak boleh kosong”.</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2eaaa85931_0_7"/>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12eaaa85931_0_7"/>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786" name="Google Shape;786;g12eaaa85931_0_7"/>
          <p:cNvGrpSpPr/>
          <p:nvPr/>
        </p:nvGrpSpPr>
        <p:grpSpPr>
          <a:xfrm flipH="1">
            <a:off x="-48050" y="2993325"/>
            <a:ext cx="1063987" cy="1980600"/>
            <a:chOff x="291550" y="-25400"/>
            <a:chExt cx="1063987" cy="1980600"/>
          </a:xfrm>
        </p:grpSpPr>
        <p:sp>
          <p:nvSpPr>
            <p:cNvPr id="787" name="Google Shape;787;g12eaaa85931_0_7"/>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g12eaaa85931_0_7"/>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789" name="Google Shape;789;g12eaaa85931_0_7"/>
          <p:cNvGrpSpPr/>
          <p:nvPr/>
        </p:nvGrpSpPr>
        <p:grpSpPr>
          <a:xfrm>
            <a:off x="7717936" y="94408"/>
            <a:ext cx="1456176" cy="3450692"/>
            <a:chOff x="7812636" y="316608"/>
            <a:chExt cx="1456176" cy="3450692"/>
          </a:xfrm>
        </p:grpSpPr>
        <p:sp>
          <p:nvSpPr>
            <p:cNvPr id="790" name="Google Shape;790;g12eaaa85931_0_7"/>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g12eaaa85931_0_7"/>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792" name="Google Shape;792;g12eaaa85931_0_7"/>
          <p:cNvSpPr/>
          <p:nvPr/>
        </p:nvSpPr>
        <p:spPr>
          <a:xfrm>
            <a:off x="554575" y="1207100"/>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793" name="Google Shape;793;g12eaaa85931_0_7"/>
          <p:cNvSpPr txBox="1"/>
          <p:nvPr/>
        </p:nvSpPr>
        <p:spPr>
          <a:xfrm>
            <a:off x="356550" y="1327438"/>
            <a:ext cx="26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Gochi Hand"/>
                <a:ea typeface="Gochi Hand"/>
                <a:cs typeface="Gochi Hand"/>
                <a:sym typeface="Gochi Hand"/>
              </a:rPr>
              <a:t>Halaman Login</a:t>
            </a:r>
            <a:endParaRPr sz="1200"/>
          </a:p>
        </p:txBody>
      </p:sp>
      <p:sp>
        <p:nvSpPr>
          <p:cNvPr id="794" name="Google Shape;794;g12eaaa85931_0_7"/>
          <p:cNvSpPr txBox="1"/>
          <p:nvPr>
            <p:ph idx="4294967295" type="subTitle"/>
          </p:nvPr>
        </p:nvSpPr>
        <p:spPr>
          <a:xfrm>
            <a:off x="1222725" y="2335563"/>
            <a:ext cx="3578700" cy="1070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Halaman login yang ditujukan untuk admin dan dokter terdapat sebuah </a:t>
            </a:r>
            <a:r>
              <a:rPr i="1" lang="en" sz="1400">
                <a:solidFill>
                  <a:srgbClr val="000000"/>
                </a:solidFill>
                <a:latin typeface="Times New Roman"/>
                <a:ea typeface="Times New Roman"/>
                <a:cs typeface="Times New Roman"/>
                <a:sym typeface="Times New Roman"/>
              </a:rPr>
              <a:t>form </a:t>
            </a:r>
            <a:r>
              <a:rPr lang="en" sz="1400">
                <a:solidFill>
                  <a:srgbClr val="000000"/>
                </a:solidFill>
                <a:latin typeface="Times New Roman"/>
                <a:ea typeface="Times New Roman"/>
                <a:cs typeface="Times New Roman"/>
                <a:sym typeface="Times New Roman"/>
              </a:rPr>
              <a:t>yaitu</a:t>
            </a:r>
            <a:r>
              <a:rPr i="1" lang="en" sz="1400">
                <a:solidFill>
                  <a:srgbClr val="000000"/>
                </a:solidFill>
                <a:latin typeface="Times New Roman"/>
                <a:ea typeface="Times New Roman"/>
                <a:cs typeface="Times New Roman"/>
                <a:sym typeface="Times New Roman"/>
              </a:rPr>
              <a:t> username </a:t>
            </a:r>
            <a:r>
              <a:rPr lang="en" sz="1400">
                <a:solidFill>
                  <a:srgbClr val="000000"/>
                </a:solidFill>
                <a:latin typeface="Times New Roman"/>
                <a:ea typeface="Times New Roman"/>
                <a:cs typeface="Times New Roman"/>
                <a:sym typeface="Times New Roman"/>
              </a:rPr>
              <a:t>dan </a:t>
            </a:r>
            <a:r>
              <a:rPr i="1" lang="en" sz="1400">
                <a:solidFill>
                  <a:srgbClr val="000000"/>
                </a:solidFill>
                <a:latin typeface="Times New Roman"/>
                <a:ea typeface="Times New Roman"/>
                <a:cs typeface="Times New Roman"/>
                <a:sym typeface="Times New Roman"/>
              </a:rPr>
              <a:t>password</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p:txBody>
      </p:sp>
      <p:pic>
        <p:nvPicPr>
          <p:cNvPr id="795" name="Google Shape;795;g12eaaa85931_0_7"/>
          <p:cNvPicPr preferRelativeResize="0"/>
          <p:nvPr/>
        </p:nvPicPr>
        <p:blipFill>
          <a:blip r:embed="rId5">
            <a:alphaModFix/>
          </a:blip>
          <a:stretch>
            <a:fillRect/>
          </a:stretch>
        </p:blipFill>
        <p:spPr>
          <a:xfrm>
            <a:off x="5084075" y="1084825"/>
            <a:ext cx="3148799" cy="35721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2eaaa85931_0_24"/>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12eaaa85931_0_24"/>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02" name="Google Shape;802;g12eaaa85931_0_24"/>
          <p:cNvGrpSpPr/>
          <p:nvPr/>
        </p:nvGrpSpPr>
        <p:grpSpPr>
          <a:xfrm flipH="1">
            <a:off x="-48050" y="2993325"/>
            <a:ext cx="1063987" cy="1980600"/>
            <a:chOff x="291550" y="-25400"/>
            <a:chExt cx="1063987" cy="1980600"/>
          </a:xfrm>
        </p:grpSpPr>
        <p:sp>
          <p:nvSpPr>
            <p:cNvPr id="803" name="Google Shape;803;g12eaaa85931_0_24"/>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g12eaaa85931_0_24"/>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05" name="Google Shape;805;g12eaaa85931_0_24"/>
          <p:cNvGrpSpPr/>
          <p:nvPr/>
        </p:nvGrpSpPr>
        <p:grpSpPr>
          <a:xfrm>
            <a:off x="7717936" y="94408"/>
            <a:ext cx="1456176" cy="3450692"/>
            <a:chOff x="7812636" y="316608"/>
            <a:chExt cx="1456176" cy="3450692"/>
          </a:xfrm>
        </p:grpSpPr>
        <p:sp>
          <p:nvSpPr>
            <p:cNvPr id="806" name="Google Shape;806;g12eaaa85931_0_24"/>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g12eaaa85931_0_24"/>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08" name="Google Shape;808;g12eaaa85931_0_24"/>
          <p:cNvSpPr/>
          <p:nvPr/>
        </p:nvSpPr>
        <p:spPr>
          <a:xfrm>
            <a:off x="554575" y="1207100"/>
            <a:ext cx="2247358" cy="770396"/>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rgbClr val="BECBD5"/>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09" name="Google Shape;809;g12eaaa85931_0_24"/>
          <p:cNvSpPr txBox="1"/>
          <p:nvPr/>
        </p:nvSpPr>
        <p:spPr>
          <a:xfrm>
            <a:off x="356550" y="1327438"/>
            <a:ext cx="2681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Gochi Hand"/>
                <a:ea typeface="Gochi Hand"/>
                <a:cs typeface="Gochi Hand"/>
                <a:sym typeface="Gochi Hand"/>
              </a:rPr>
              <a:t>Halaman Beranda</a:t>
            </a:r>
            <a:endParaRPr sz="1100"/>
          </a:p>
        </p:txBody>
      </p:sp>
      <p:sp>
        <p:nvSpPr>
          <p:cNvPr id="810" name="Google Shape;810;g12eaaa85931_0_24"/>
          <p:cNvSpPr txBox="1"/>
          <p:nvPr>
            <p:ph idx="4294967295" type="subTitle"/>
          </p:nvPr>
        </p:nvSpPr>
        <p:spPr>
          <a:xfrm>
            <a:off x="970000" y="2306950"/>
            <a:ext cx="3758100" cy="1805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Halaman beranda yang ditujukan pada pasien, admin, dan dokter berisi beberapa artikel tentang informasi perawatan gigi, informasi mengenai </a:t>
            </a:r>
            <a:r>
              <a:rPr i="1" lang="en" sz="1400">
                <a:solidFill>
                  <a:srgbClr val="000000"/>
                </a:solidFill>
                <a:latin typeface="Times New Roman"/>
                <a:ea typeface="Times New Roman"/>
                <a:cs typeface="Times New Roman"/>
                <a:sym typeface="Times New Roman"/>
              </a:rPr>
              <a:t>price and coupons</a:t>
            </a:r>
            <a:r>
              <a:rPr lang="en" sz="1400">
                <a:solidFill>
                  <a:srgbClr val="000000"/>
                </a:solidFill>
                <a:latin typeface="Times New Roman"/>
                <a:ea typeface="Times New Roman"/>
                <a:cs typeface="Times New Roman"/>
                <a:sym typeface="Times New Roman"/>
              </a:rPr>
              <a:t> dan juga terdapat lokasi dari klinik gigi pada bagian </a:t>
            </a:r>
            <a:r>
              <a:rPr i="1" lang="en" sz="1400">
                <a:solidFill>
                  <a:srgbClr val="000000"/>
                </a:solidFill>
                <a:latin typeface="Times New Roman"/>
                <a:ea typeface="Times New Roman"/>
                <a:cs typeface="Times New Roman"/>
                <a:sym typeface="Times New Roman"/>
              </a:rPr>
              <a:t>footer</a:t>
            </a:r>
            <a:r>
              <a:rPr lang="en" sz="1400">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p:txBody>
      </p:sp>
      <p:pic>
        <p:nvPicPr>
          <p:cNvPr id="811" name="Google Shape;811;g12eaaa85931_0_24"/>
          <p:cNvPicPr preferRelativeResize="0"/>
          <p:nvPr/>
        </p:nvPicPr>
        <p:blipFill rotWithShape="1">
          <a:blip r:embed="rId5">
            <a:alphaModFix/>
          </a:blip>
          <a:srcRect b="37031" l="0" r="0" t="0"/>
          <a:stretch/>
        </p:blipFill>
        <p:spPr>
          <a:xfrm>
            <a:off x="4780238" y="1009725"/>
            <a:ext cx="2037452" cy="3848850"/>
          </a:xfrm>
          <a:prstGeom prst="rect">
            <a:avLst/>
          </a:prstGeom>
          <a:noFill/>
          <a:ln cap="flat" cmpd="sng" w="9525">
            <a:solidFill>
              <a:srgbClr val="B7B7B7"/>
            </a:solidFill>
            <a:prstDash val="solid"/>
            <a:round/>
            <a:headEnd len="sm" w="sm" type="none"/>
            <a:tailEnd len="sm" w="sm" type="none"/>
          </a:ln>
        </p:spPr>
      </p:pic>
      <p:pic>
        <p:nvPicPr>
          <p:cNvPr id="812" name="Google Shape;812;g12eaaa85931_0_24"/>
          <p:cNvPicPr preferRelativeResize="0"/>
          <p:nvPr/>
        </p:nvPicPr>
        <p:blipFill rotWithShape="1">
          <a:blip r:embed="rId5">
            <a:alphaModFix/>
          </a:blip>
          <a:srcRect b="0" l="0" r="0" t="64125"/>
          <a:stretch/>
        </p:blipFill>
        <p:spPr>
          <a:xfrm>
            <a:off x="6869850" y="1804438"/>
            <a:ext cx="2099385" cy="225942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2eaaa85931_0_45"/>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12eaaa85931_0_45"/>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19" name="Google Shape;819;g12eaaa85931_0_45"/>
          <p:cNvGrpSpPr/>
          <p:nvPr/>
        </p:nvGrpSpPr>
        <p:grpSpPr>
          <a:xfrm flipH="1">
            <a:off x="-48050" y="2993325"/>
            <a:ext cx="1063987" cy="1980600"/>
            <a:chOff x="291550" y="-25400"/>
            <a:chExt cx="1063987" cy="1980600"/>
          </a:xfrm>
        </p:grpSpPr>
        <p:sp>
          <p:nvSpPr>
            <p:cNvPr id="820" name="Google Shape;820;g12eaaa85931_0_45"/>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g12eaaa85931_0_45"/>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22" name="Google Shape;822;g12eaaa85931_0_45"/>
          <p:cNvGrpSpPr/>
          <p:nvPr/>
        </p:nvGrpSpPr>
        <p:grpSpPr>
          <a:xfrm>
            <a:off x="7717936" y="94408"/>
            <a:ext cx="1456176" cy="3450692"/>
            <a:chOff x="7812636" y="316608"/>
            <a:chExt cx="1456176" cy="3450692"/>
          </a:xfrm>
        </p:grpSpPr>
        <p:sp>
          <p:nvSpPr>
            <p:cNvPr id="823" name="Google Shape;823;g12eaaa85931_0_45"/>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g12eaaa85931_0_45"/>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25" name="Google Shape;825;g12eaaa85931_0_45"/>
          <p:cNvSpPr/>
          <p:nvPr/>
        </p:nvSpPr>
        <p:spPr>
          <a:xfrm>
            <a:off x="554575" y="1207100"/>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26" name="Google Shape;826;g12eaaa85931_0_45"/>
          <p:cNvSpPr txBox="1"/>
          <p:nvPr/>
        </p:nvSpPr>
        <p:spPr>
          <a:xfrm>
            <a:off x="356550" y="1327438"/>
            <a:ext cx="26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Gochi Hand"/>
                <a:ea typeface="Gochi Hand"/>
                <a:cs typeface="Gochi Hand"/>
                <a:sym typeface="Gochi Hand"/>
              </a:rPr>
              <a:t>Halaman Dokter</a:t>
            </a:r>
            <a:endParaRPr sz="1200"/>
          </a:p>
        </p:txBody>
      </p:sp>
      <p:sp>
        <p:nvSpPr>
          <p:cNvPr id="827" name="Google Shape;827;g12eaaa85931_0_45"/>
          <p:cNvSpPr txBox="1"/>
          <p:nvPr>
            <p:ph idx="4294967295" type="subTitle"/>
          </p:nvPr>
        </p:nvSpPr>
        <p:spPr>
          <a:xfrm>
            <a:off x="554575" y="2220925"/>
            <a:ext cx="3578400" cy="2327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dokter pada pasien berisi informasi data diri dokter.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Detail yang ada pada menu dokter berfungsi untuk menampilkan daftar jadwal dokter.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Appointment berisikan </a:t>
            </a:r>
            <a:r>
              <a:rPr i="1" lang="en" sz="1200">
                <a:solidFill>
                  <a:srgbClr val="000000"/>
                </a:solidFill>
                <a:latin typeface="Times New Roman"/>
                <a:ea typeface="Times New Roman"/>
                <a:cs typeface="Times New Roman"/>
                <a:sym typeface="Times New Roman"/>
              </a:rPr>
              <a:t>form</a:t>
            </a:r>
            <a:r>
              <a:rPr lang="en" sz="1200">
                <a:solidFill>
                  <a:srgbClr val="000000"/>
                </a:solidFill>
                <a:latin typeface="Times New Roman"/>
                <a:ea typeface="Times New Roman"/>
                <a:cs typeface="Times New Roman"/>
                <a:sym typeface="Times New Roman"/>
              </a:rPr>
              <a:t> yang akan diisi oleh pasien jika ingin membuat jadwal konsultasi dengan dokter.</a:t>
            </a:r>
            <a:endParaRPr sz="1200">
              <a:solidFill>
                <a:srgbClr val="000000"/>
              </a:solidFill>
              <a:latin typeface="Times New Roman"/>
              <a:ea typeface="Times New Roman"/>
              <a:cs typeface="Times New Roman"/>
              <a:sym typeface="Times New Roman"/>
            </a:endParaRPr>
          </a:p>
        </p:txBody>
      </p:sp>
      <p:sp>
        <p:nvSpPr>
          <p:cNvPr id="828" name="Google Shape;828;g12eaaa85931_0_45"/>
          <p:cNvSpPr txBox="1"/>
          <p:nvPr>
            <p:ph type="title"/>
          </p:nvPr>
        </p:nvSpPr>
        <p:spPr>
          <a:xfrm>
            <a:off x="1806451" y="120804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Pasien</a:t>
            </a:r>
            <a:endParaRPr>
              <a:solidFill>
                <a:schemeClr val="accent1"/>
              </a:solidFill>
            </a:endParaRPr>
          </a:p>
        </p:txBody>
      </p:sp>
      <p:pic>
        <p:nvPicPr>
          <p:cNvPr id="829" name="Google Shape;829;g12eaaa85931_0_45"/>
          <p:cNvPicPr preferRelativeResize="0"/>
          <p:nvPr/>
        </p:nvPicPr>
        <p:blipFill>
          <a:blip r:embed="rId5">
            <a:alphaModFix/>
          </a:blip>
          <a:stretch>
            <a:fillRect/>
          </a:stretch>
        </p:blipFill>
        <p:spPr>
          <a:xfrm>
            <a:off x="4132975" y="1135726"/>
            <a:ext cx="1944125" cy="3546775"/>
          </a:xfrm>
          <a:prstGeom prst="rect">
            <a:avLst/>
          </a:prstGeom>
          <a:noFill/>
          <a:ln cap="flat" cmpd="sng" w="9525">
            <a:solidFill>
              <a:srgbClr val="CCCCCC"/>
            </a:solidFill>
            <a:prstDash val="solid"/>
            <a:round/>
            <a:headEnd len="sm" w="sm" type="none"/>
            <a:tailEnd len="sm" w="sm" type="none"/>
          </a:ln>
        </p:spPr>
      </p:pic>
      <p:pic>
        <p:nvPicPr>
          <p:cNvPr id="830" name="Google Shape;830;g12eaaa85931_0_45"/>
          <p:cNvPicPr preferRelativeResize="0"/>
          <p:nvPr/>
        </p:nvPicPr>
        <p:blipFill>
          <a:blip r:embed="rId6">
            <a:alphaModFix/>
          </a:blip>
          <a:stretch>
            <a:fillRect/>
          </a:stretch>
        </p:blipFill>
        <p:spPr>
          <a:xfrm>
            <a:off x="6595700" y="1014413"/>
            <a:ext cx="1999500" cy="2442825"/>
          </a:xfrm>
          <a:prstGeom prst="rect">
            <a:avLst/>
          </a:prstGeom>
          <a:noFill/>
          <a:ln cap="flat" cmpd="sng" w="9525">
            <a:solidFill>
              <a:srgbClr val="CCCCCC"/>
            </a:solidFill>
            <a:prstDash val="solid"/>
            <a:round/>
            <a:headEnd len="sm" w="sm" type="none"/>
            <a:tailEnd len="sm" w="sm" type="none"/>
          </a:ln>
        </p:spPr>
      </p:pic>
      <p:pic>
        <p:nvPicPr>
          <p:cNvPr id="831" name="Google Shape;831;g12eaaa85931_0_45"/>
          <p:cNvPicPr preferRelativeResize="0"/>
          <p:nvPr/>
        </p:nvPicPr>
        <p:blipFill>
          <a:blip r:embed="rId7">
            <a:alphaModFix/>
          </a:blip>
          <a:stretch>
            <a:fillRect/>
          </a:stretch>
        </p:blipFill>
        <p:spPr>
          <a:xfrm>
            <a:off x="6190038" y="3545100"/>
            <a:ext cx="2810818" cy="14288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12eaaa85931_4_76"/>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12eaaa85931_4_76"/>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38" name="Google Shape;838;g12eaaa85931_4_76"/>
          <p:cNvGrpSpPr/>
          <p:nvPr/>
        </p:nvGrpSpPr>
        <p:grpSpPr>
          <a:xfrm flipH="1">
            <a:off x="-48050" y="2993325"/>
            <a:ext cx="1063987" cy="1980600"/>
            <a:chOff x="291550" y="-25400"/>
            <a:chExt cx="1063987" cy="1980600"/>
          </a:xfrm>
        </p:grpSpPr>
        <p:sp>
          <p:nvSpPr>
            <p:cNvPr id="839" name="Google Shape;839;g12eaaa85931_4_76"/>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0" name="Google Shape;840;g12eaaa85931_4_76"/>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41" name="Google Shape;841;g12eaaa85931_4_76"/>
          <p:cNvGrpSpPr/>
          <p:nvPr/>
        </p:nvGrpSpPr>
        <p:grpSpPr>
          <a:xfrm>
            <a:off x="7717936" y="94408"/>
            <a:ext cx="1456176" cy="3450692"/>
            <a:chOff x="7812636" y="316608"/>
            <a:chExt cx="1456176" cy="3450692"/>
          </a:xfrm>
        </p:grpSpPr>
        <p:sp>
          <p:nvSpPr>
            <p:cNvPr id="842" name="Google Shape;842;g12eaaa85931_4_76"/>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g12eaaa85931_4_76"/>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44" name="Google Shape;844;g12eaaa85931_4_76"/>
          <p:cNvSpPr/>
          <p:nvPr/>
        </p:nvSpPr>
        <p:spPr>
          <a:xfrm>
            <a:off x="554575" y="1207100"/>
            <a:ext cx="2247358" cy="770396"/>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rgbClr val="BECBD5"/>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45" name="Google Shape;845;g12eaaa85931_4_76"/>
          <p:cNvSpPr txBox="1"/>
          <p:nvPr/>
        </p:nvSpPr>
        <p:spPr>
          <a:xfrm>
            <a:off x="579650" y="1341397"/>
            <a:ext cx="2197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Gochi Hand"/>
                <a:ea typeface="Gochi Hand"/>
                <a:cs typeface="Gochi Hand"/>
                <a:sym typeface="Gochi Hand"/>
              </a:rPr>
              <a:t>Halaman Transaksi</a:t>
            </a:r>
            <a:endParaRPr sz="1100"/>
          </a:p>
        </p:txBody>
      </p:sp>
      <p:sp>
        <p:nvSpPr>
          <p:cNvPr id="846" name="Google Shape;846;g12eaaa85931_4_76"/>
          <p:cNvSpPr txBox="1"/>
          <p:nvPr>
            <p:ph type="title"/>
          </p:nvPr>
        </p:nvSpPr>
        <p:spPr>
          <a:xfrm>
            <a:off x="2064951" y="1194106"/>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Pasien</a:t>
            </a:r>
            <a:endParaRPr>
              <a:solidFill>
                <a:schemeClr val="accent1"/>
              </a:solidFill>
            </a:endParaRPr>
          </a:p>
        </p:txBody>
      </p:sp>
      <p:pic>
        <p:nvPicPr>
          <p:cNvPr id="847" name="Google Shape;847;g12eaaa85931_4_76"/>
          <p:cNvPicPr preferRelativeResize="0"/>
          <p:nvPr/>
        </p:nvPicPr>
        <p:blipFill>
          <a:blip r:embed="rId5">
            <a:alphaModFix/>
          </a:blip>
          <a:stretch>
            <a:fillRect/>
          </a:stretch>
        </p:blipFill>
        <p:spPr>
          <a:xfrm>
            <a:off x="4703350" y="1156863"/>
            <a:ext cx="3578400" cy="1703469"/>
          </a:xfrm>
          <a:prstGeom prst="rect">
            <a:avLst/>
          </a:prstGeom>
          <a:noFill/>
          <a:ln cap="flat" cmpd="sng" w="9525">
            <a:solidFill>
              <a:srgbClr val="CCCCCC"/>
            </a:solidFill>
            <a:prstDash val="solid"/>
            <a:round/>
            <a:headEnd len="sm" w="sm" type="none"/>
            <a:tailEnd len="sm" w="sm" type="none"/>
          </a:ln>
        </p:spPr>
      </p:pic>
      <p:sp>
        <p:nvSpPr>
          <p:cNvPr id="848" name="Google Shape;848;g12eaaa85931_4_76"/>
          <p:cNvSpPr txBox="1"/>
          <p:nvPr>
            <p:ph idx="4294967295" type="subTitle"/>
          </p:nvPr>
        </p:nvSpPr>
        <p:spPr>
          <a:xfrm>
            <a:off x="554575" y="2220925"/>
            <a:ext cx="3578400" cy="2531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transaksi pada pasien terdiri dari 2 button yang berisikan fungsi yaitu:</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“Bukti Transaksi” berisikan </a:t>
            </a:r>
            <a:r>
              <a:rPr i="1" lang="en" sz="1200">
                <a:solidFill>
                  <a:srgbClr val="000000"/>
                </a:solidFill>
                <a:latin typeface="Times New Roman"/>
                <a:ea typeface="Times New Roman"/>
                <a:cs typeface="Times New Roman"/>
                <a:sym typeface="Times New Roman"/>
              </a:rPr>
              <a:t>form </a:t>
            </a:r>
            <a:r>
              <a:rPr lang="en" sz="1200">
                <a:solidFill>
                  <a:srgbClr val="000000"/>
                </a:solidFill>
                <a:latin typeface="Times New Roman"/>
                <a:ea typeface="Times New Roman"/>
                <a:cs typeface="Times New Roman"/>
                <a:sym typeface="Times New Roman"/>
              </a:rPr>
              <a:t>yang akan diisi oleh pasien jika ingin melakukan transaksi dan mengirimkan bukti transaksi.</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“Appointment Voucher” berisikan coupon code yang bisa diaktifkan oleh pasien yang memiliki voucher.</a:t>
            </a:r>
            <a:endParaRPr sz="1200">
              <a:solidFill>
                <a:srgbClr val="000000"/>
              </a:solidFill>
              <a:latin typeface="Times New Roman"/>
              <a:ea typeface="Times New Roman"/>
              <a:cs typeface="Times New Roman"/>
              <a:sym typeface="Times New Roman"/>
            </a:endParaRPr>
          </a:p>
        </p:txBody>
      </p:sp>
      <p:pic>
        <p:nvPicPr>
          <p:cNvPr id="849" name="Google Shape;849;g12eaaa85931_4_76"/>
          <p:cNvPicPr preferRelativeResize="0"/>
          <p:nvPr/>
        </p:nvPicPr>
        <p:blipFill>
          <a:blip r:embed="rId6">
            <a:alphaModFix/>
          </a:blip>
          <a:stretch>
            <a:fillRect/>
          </a:stretch>
        </p:blipFill>
        <p:spPr>
          <a:xfrm>
            <a:off x="4132975" y="2993325"/>
            <a:ext cx="2061299" cy="1980600"/>
          </a:xfrm>
          <a:prstGeom prst="rect">
            <a:avLst/>
          </a:prstGeom>
          <a:noFill/>
          <a:ln cap="flat" cmpd="sng" w="9525">
            <a:solidFill>
              <a:srgbClr val="CCCCCC"/>
            </a:solidFill>
            <a:prstDash val="solid"/>
            <a:round/>
            <a:headEnd len="sm" w="sm" type="none"/>
            <a:tailEnd len="sm" w="sm" type="none"/>
          </a:ln>
        </p:spPr>
      </p:pic>
      <p:pic>
        <p:nvPicPr>
          <p:cNvPr id="850" name="Google Shape;850;g12eaaa85931_4_76"/>
          <p:cNvPicPr preferRelativeResize="0"/>
          <p:nvPr/>
        </p:nvPicPr>
        <p:blipFill>
          <a:blip r:embed="rId7">
            <a:alphaModFix/>
          </a:blip>
          <a:stretch>
            <a:fillRect/>
          </a:stretch>
        </p:blipFill>
        <p:spPr>
          <a:xfrm>
            <a:off x="6308950" y="3252150"/>
            <a:ext cx="2681700" cy="1324112"/>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2e5ee2f21e_0_14"/>
          <p:cNvSpPr/>
          <p:nvPr/>
        </p:nvSpPr>
        <p:spPr>
          <a:xfrm>
            <a:off x="183700" y="62271"/>
            <a:ext cx="6854428" cy="864329"/>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g12e5ee2f21e_0_14"/>
          <p:cNvCxnSpPr>
            <a:endCxn id="286" idx="1"/>
          </p:cNvCxnSpPr>
          <p:nvPr/>
        </p:nvCxnSpPr>
        <p:spPr>
          <a:xfrm>
            <a:off x="2296964" y="1562775"/>
            <a:ext cx="1907700" cy="786600"/>
          </a:xfrm>
          <a:prstGeom prst="curvedConnector3">
            <a:avLst>
              <a:gd fmla="val 50000" name="adj1"/>
            </a:avLst>
          </a:prstGeom>
          <a:noFill/>
          <a:ln cap="flat" cmpd="sng" w="19050">
            <a:solidFill>
              <a:schemeClr val="lt1"/>
            </a:solidFill>
            <a:prstDash val="dash"/>
            <a:round/>
            <a:headEnd len="sm" w="sm" type="none"/>
            <a:tailEnd len="sm" w="sm" type="none"/>
          </a:ln>
        </p:spPr>
      </p:cxnSp>
      <p:cxnSp>
        <p:nvCxnSpPr>
          <p:cNvPr id="287" name="Google Shape;287;g12e5ee2f21e_0_14"/>
          <p:cNvCxnSpPr/>
          <p:nvPr/>
        </p:nvCxnSpPr>
        <p:spPr>
          <a:xfrm>
            <a:off x="4711389" y="2359825"/>
            <a:ext cx="2274300" cy="969600"/>
          </a:xfrm>
          <a:prstGeom prst="curvedConnector3">
            <a:avLst>
              <a:gd fmla="val 50000" name="adj1"/>
            </a:avLst>
          </a:prstGeom>
          <a:noFill/>
          <a:ln cap="flat" cmpd="sng" w="19050">
            <a:solidFill>
              <a:schemeClr val="lt1"/>
            </a:solidFill>
            <a:prstDash val="dash"/>
            <a:round/>
            <a:headEnd len="sm" w="sm" type="none"/>
            <a:tailEnd len="sm" w="sm" type="none"/>
          </a:ln>
        </p:spPr>
      </p:cxnSp>
      <p:sp>
        <p:nvSpPr>
          <p:cNvPr id="288" name="Google Shape;288;g12e5ee2f21e_0_14"/>
          <p:cNvSpPr txBox="1"/>
          <p:nvPr>
            <p:ph idx="9" type="title"/>
          </p:nvPr>
        </p:nvSpPr>
        <p:spPr>
          <a:xfrm>
            <a:off x="544313" y="141188"/>
            <a:ext cx="6133200" cy="70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Manajemen Sumber Daya Manusia</a:t>
            </a:r>
            <a:endParaRPr/>
          </a:p>
        </p:txBody>
      </p:sp>
      <p:sp>
        <p:nvSpPr>
          <p:cNvPr id="289" name="Google Shape;289;g12e5ee2f21e_0_14"/>
          <p:cNvSpPr txBox="1"/>
          <p:nvPr>
            <p:ph type="title"/>
          </p:nvPr>
        </p:nvSpPr>
        <p:spPr>
          <a:xfrm>
            <a:off x="640678" y="1104150"/>
            <a:ext cx="2869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Elsa Silalahi</a:t>
            </a:r>
            <a:endParaRPr/>
          </a:p>
        </p:txBody>
      </p:sp>
      <p:sp>
        <p:nvSpPr>
          <p:cNvPr id="290" name="Google Shape;290;g12e5ee2f21e_0_14"/>
          <p:cNvSpPr txBox="1"/>
          <p:nvPr>
            <p:ph idx="1" type="subTitle"/>
          </p:nvPr>
        </p:nvSpPr>
        <p:spPr>
          <a:xfrm>
            <a:off x="858913" y="1562774"/>
            <a:ext cx="2433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Role : </a:t>
            </a:r>
            <a:r>
              <a:rPr i="1" lang="en">
                <a:solidFill>
                  <a:srgbClr val="000000"/>
                </a:solidFill>
              </a:rPr>
              <a:t>Do</a:t>
            </a:r>
            <a:r>
              <a:rPr i="1" lang="en">
                <a:solidFill>
                  <a:srgbClr val="000000"/>
                </a:solidFill>
              </a:rPr>
              <a:t>cument writer, designer, web developer</a:t>
            </a:r>
            <a:endParaRPr sz="2000">
              <a:solidFill>
                <a:srgbClr val="000000"/>
              </a:solidFill>
            </a:endParaRPr>
          </a:p>
        </p:txBody>
      </p:sp>
      <p:sp>
        <p:nvSpPr>
          <p:cNvPr id="291" name="Google Shape;291;g12e5ee2f21e_0_14"/>
          <p:cNvSpPr txBox="1"/>
          <p:nvPr>
            <p:ph idx="2" type="title"/>
          </p:nvPr>
        </p:nvSpPr>
        <p:spPr>
          <a:xfrm>
            <a:off x="5914937" y="1197082"/>
            <a:ext cx="2305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Maria Giawa</a:t>
            </a:r>
            <a:endParaRPr/>
          </a:p>
        </p:txBody>
      </p:sp>
      <p:sp>
        <p:nvSpPr>
          <p:cNvPr id="292" name="Google Shape;292;g12e5ee2f21e_0_14"/>
          <p:cNvSpPr txBox="1"/>
          <p:nvPr>
            <p:ph idx="4" type="title"/>
          </p:nvPr>
        </p:nvSpPr>
        <p:spPr>
          <a:xfrm>
            <a:off x="3407275" y="2305725"/>
            <a:ext cx="24330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Elsaday Sianturi</a:t>
            </a:r>
            <a:endParaRPr/>
          </a:p>
        </p:txBody>
      </p:sp>
      <p:sp>
        <p:nvSpPr>
          <p:cNvPr id="293" name="Google Shape;293;g12e5ee2f21e_0_14"/>
          <p:cNvSpPr txBox="1"/>
          <p:nvPr>
            <p:ph idx="1" type="subTitle"/>
          </p:nvPr>
        </p:nvSpPr>
        <p:spPr>
          <a:xfrm>
            <a:off x="796075" y="2349375"/>
            <a:ext cx="2433000" cy="8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 : </a:t>
            </a:r>
            <a:r>
              <a:rPr lang="en">
                <a:solidFill>
                  <a:srgbClr val="000000"/>
                </a:solidFill>
              </a:rPr>
              <a:t>Mengerjakan tampilan dan fungsi CRUD informasi </a:t>
            </a:r>
            <a:r>
              <a:rPr i="1" lang="en">
                <a:solidFill>
                  <a:srgbClr val="000000"/>
                </a:solidFill>
              </a:rPr>
              <a:t>price and coupon.</a:t>
            </a:r>
            <a:endParaRPr sz="2000">
              <a:solidFill>
                <a:srgbClr val="000000"/>
              </a:solidFill>
            </a:endParaRPr>
          </a:p>
        </p:txBody>
      </p:sp>
      <p:sp>
        <p:nvSpPr>
          <p:cNvPr id="294" name="Google Shape;294;g12e5ee2f21e_0_14"/>
          <p:cNvSpPr txBox="1"/>
          <p:nvPr>
            <p:ph idx="1" type="subTitle"/>
          </p:nvPr>
        </p:nvSpPr>
        <p:spPr>
          <a:xfrm>
            <a:off x="6068250" y="1616549"/>
            <a:ext cx="2368500" cy="56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Role : </a:t>
            </a:r>
            <a:r>
              <a:rPr i="1" lang="en">
                <a:solidFill>
                  <a:srgbClr val="000000"/>
                </a:solidFill>
              </a:rPr>
              <a:t>Document writer, designer, web developer</a:t>
            </a:r>
            <a:endParaRPr>
              <a:solidFill>
                <a:srgbClr val="000000"/>
              </a:solidFill>
            </a:endParaRPr>
          </a:p>
        </p:txBody>
      </p:sp>
      <p:sp>
        <p:nvSpPr>
          <p:cNvPr id="295" name="Google Shape;295;g12e5ee2f21e_0_14"/>
          <p:cNvSpPr txBox="1"/>
          <p:nvPr>
            <p:ph idx="1" type="subTitle"/>
          </p:nvPr>
        </p:nvSpPr>
        <p:spPr>
          <a:xfrm>
            <a:off x="3229075" y="2905775"/>
            <a:ext cx="2229900" cy="56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Role : </a:t>
            </a:r>
            <a:r>
              <a:rPr i="1" lang="en">
                <a:solidFill>
                  <a:srgbClr val="000000"/>
                </a:solidFill>
              </a:rPr>
              <a:t>Document writer, designer, web developer</a:t>
            </a:r>
            <a:endParaRPr i="1">
              <a:solidFill>
                <a:srgbClr val="000000"/>
              </a:solidFill>
            </a:endParaRPr>
          </a:p>
        </p:txBody>
      </p:sp>
      <p:sp>
        <p:nvSpPr>
          <p:cNvPr id="296" name="Google Shape;296;g12e5ee2f21e_0_14"/>
          <p:cNvSpPr txBox="1"/>
          <p:nvPr>
            <p:ph idx="1" type="subTitle"/>
          </p:nvPr>
        </p:nvSpPr>
        <p:spPr>
          <a:xfrm>
            <a:off x="3229075" y="3647875"/>
            <a:ext cx="2433000" cy="8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 : M</a:t>
            </a:r>
            <a:r>
              <a:rPr lang="en">
                <a:solidFill>
                  <a:srgbClr val="000000"/>
                </a:solidFill>
              </a:rPr>
              <a:t>engerjakan tampilan dan fungsi transaksi, dan autentikasi.</a:t>
            </a:r>
            <a:endParaRPr>
              <a:solidFill>
                <a:srgbClr val="000000"/>
              </a:solidFill>
            </a:endParaRPr>
          </a:p>
        </p:txBody>
      </p:sp>
      <p:sp>
        <p:nvSpPr>
          <p:cNvPr id="297" name="Google Shape;297;g12e5ee2f21e_0_14"/>
          <p:cNvSpPr txBox="1"/>
          <p:nvPr>
            <p:ph idx="1" type="subTitle"/>
          </p:nvPr>
        </p:nvSpPr>
        <p:spPr>
          <a:xfrm>
            <a:off x="6036000" y="2660975"/>
            <a:ext cx="2433000" cy="8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00000"/>
                </a:solidFill>
              </a:rPr>
              <a:t>Deskripsi Tugas : </a:t>
            </a:r>
            <a:r>
              <a:rPr lang="en">
                <a:solidFill>
                  <a:srgbClr val="000000"/>
                </a:solidFill>
              </a:rPr>
              <a:t>Mengerjakan tampilan dan fungsi CRUD informasi perawatan gigi.</a:t>
            </a:r>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12eaaa85931_4_12"/>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12eaaa85931_4_12"/>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57" name="Google Shape;857;g12eaaa85931_4_12"/>
          <p:cNvGrpSpPr/>
          <p:nvPr/>
        </p:nvGrpSpPr>
        <p:grpSpPr>
          <a:xfrm flipH="1">
            <a:off x="-48050" y="2993325"/>
            <a:ext cx="1063987" cy="1980600"/>
            <a:chOff x="291550" y="-25400"/>
            <a:chExt cx="1063987" cy="1980600"/>
          </a:xfrm>
        </p:grpSpPr>
        <p:sp>
          <p:nvSpPr>
            <p:cNvPr id="858" name="Google Shape;858;g12eaaa85931_4_12"/>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g12eaaa85931_4_12"/>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60" name="Google Shape;860;g12eaaa85931_4_12"/>
          <p:cNvGrpSpPr/>
          <p:nvPr/>
        </p:nvGrpSpPr>
        <p:grpSpPr>
          <a:xfrm>
            <a:off x="7717936" y="94408"/>
            <a:ext cx="1456176" cy="3450692"/>
            <a:chOff x="7812636" y="316608"/>
            <a:chExt cx="1456176" cy="3450692"/>
          </a:xfrm>
        </p:grpSpPr>
        <p:sp>
          <p:nvSpPr>
            <p:cNvPr id="861" name="Google Shape;861;g12eaaa85931_4_12"/>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g12eaaa85931_4_12"/>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63" name="Google Shape;863;g12eaaa85931_4_12"/>
          <p:cNvSpPr/>
          <p:nvPr/>
        </p:nvSpPr>
        <p:spPr>
          <a:xfrm>
            <a:off x="554575" y="1207100"/>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64" name="Google Shape;864;g12eaaa85931_4_12"/>
          <p:cNvSpPr txBox="1"/>
          <p:nvPr/>
        </p:nvSpPr>
        <p:spPr>
          <a:xfrm>
            <a:off x="356550" y="1327438"/>
            <a:ext cx="26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Gochi Hand"/>
                <a:ea typeface="Gochi Hand"/>
                <a:cs typeface="Gochi Hand"/>
                <a:sym typeface="Gochi Hand"/>
              </a:rPr>
              <a:t>Halaman Dokter</a:t>
            </a:r>
            <a:endParaRPr sz="1200"/>
          </a:p>
        </p:txBody>
      </p:sp>
      <p:sp>
        <p:nvSpPr>
          <p:cNvPr id="865" name="Google Shape;865;g12eaaa85931_4_12"/>
          <p:cNvSpPr txBox="1"/>
          <p:nvPr>
            <p:ph idx="4294967295" type="subTitle"/>
          </p:nvPr>
        </p:nvSpPr>
        <p:spPr>
          <a:xfrm>
            <a:off x="554575" y="2220925"/>
            <a:ext cx="3578400" cy="211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dokter pada dokter(user) berisi informasi data diri dokter. </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Detail yang ada pada menu dokter berfungsi untuk menampilkan halaman schedule pada tampilan dokter(user)</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Detail juga akan menampilkan daftar konsultasi yang akan dilakukan oleh pasien</a:t>
            </a:r>
            <a:endParaRPr sz="1200">
              <a:solidFill>
                <a:srgbClr val="000000"/>
              </a:solidFill>
              <a:latin typeface="Times New Roman"/>
              <a:ea typeface="Times New Roman"/>
              <a:cs typeface="Times New Roman"/>
              <a:sym typeface="Times New Roman"/>
            </a:endParaRPr>
          </a:p>
        </p:txBody>
      </p:sp>
      <p:sp>
        <p:nvSpPr>
          <p:cNvPr id="866" name="Google Shape;866;g12eaaa85931_4_12"/>
          <p:cNvSpPr txBox="1"/>
          <p:nvPr>
            <p:ph type="title"/>
          </p:nvPr>
        </p:nvSpPr>
        <p:spPr>
          <a:xfrm>
            <a:off x="1882651" y="120804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Dokter</a:t>
            </a:r>
            <a:endParaRPr>
              <a:solidFill>
                <a:schemeClr val="accent1"/>
              </a:solidFill>
            </a:endParaRPr>
          </a:p>
        </p:txBody>
      </p:sp>
      <p:pic>
        <p:nvPicPr>
          <p:cNvPr id="867" name="Google Shape;867;g12eaaa85931_4_12"/>
          <p:cNvPicPr preferRelativeResize="0"/>
          <p:nvPr/>
        </p:nvPicPr>
        <p:blipFill>
          <a:blip r:embed="rId5">
            <a:alphaModFix/>
          </a:blip>
          <a:stretch>
            <a:fillRect/>
          </a:stretch>
        </p:blipFill>
        <p:spPr>
          <a:xfrm>
            <a:off x="4393212" y="1132150"/>
            <a:ext cx="2124575" cy="3497800"/>
          </a:xfrm>
          <a:prstGeom prst="rect">
            <a:avLst/>
          </a:prstGeom>
          <a:noFill/>
          <a:ln cap="flat" cmpd="sng" w="9525">
            <a:solidFill>
              <a:srgbClr val="CCCCCC"/>
            </a:solidFill>
            <a:prstDash val="solid"/>
            <a:round/>
            <a:headEnd len="sm" w="sm" type="none"/>
            <a:tailEnd len="sm" w="sm" type="none"/>
          </a:ln>
        </p:spPr>
      </p:pic>
      <p:pic>
        <p:nvPicPr>
          <p:cNvPr id="868" name="Google Shape;868;g12eaaa85931_4_12"/>
          <p:cNvPicPr preferRelativeResize="0"/>
          <p:nvPr/>
        </p:nvPicPr>
        <p:blipFill>
          <a:blip r:embed="rId6">
            <a:alphaModFix/>
          </a:blip>
          <a:stretch>
            <a:fillRect/>
          </a:stretch>
        </p:blipFill>
        <p:spPr>
          <a:xfrm>
            <a:off x="6625612" y="1238026"/>
            <a:ext cx="2330663" cy="32860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12eaaa85931_4_55"/>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12eaaa85931_4_55"/>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75" name="Google Shape;875;g12eaaa85931_4_55"/>
          <p:cNvGrpSpPr/>
          <p:nvPr/>
        </p:nvGrpSpPr>
        <p:grpSpPr>
          <a:xfrm flipH="1">
            <a:off x="-48050" y="2993325"/>
            <a:ext cx="1063987" cy="1980600"/>
            <a:chOff x="291550" y="-25400"/>
            <a:chExt cx="1063987" cy="1980600"/>
          </a:xfrm>
        </p:grpSpPr>
        <p:sp>
          <p:nvSpPr>
            <p:cNvPr id="876" name="Google Shape;876;g12eaaa85931_4_55"/>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g12eaaa85931_4_55"/>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78" name="Google Shape;878;g12eaaa85931_4_55"/>
          <p:cNvGrpSpPr/>
          <p:nvPr/>
        </p:nvGrpSpPr>
        <p:grpSpPr>
          <a:xfrm>
            <a:off x="7717936" y="94408"/>
            <a:ext cx="1456176" cy="3450692"/>
            <a:chOff x="7812636" y="316608"/>
            <a:chExt cx="1456176" cy="3450692"/>
          </a:xfrm>
        </p:grpSpPr>
        <p:sp>
          <p:nvSpPr>
            <p:cNvPr id="879" name="Google Shape;879;g12eaaa85931_4_55"/>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g12eaaa85931_4_55"/>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81" name="Google Shape;881;g12eaaa85931_4_55"/>
          <p:cNvSpPr txBox="1"/>
          <p:nvPr>
            <p:ph idx="4294967295" type="subTitle"/>
          </p:nvPr>
        </p:nvSpPr>
        <p:spPr>
          <a:xfrm>
            <a:off x="1149625" y="2123100"/>
            <a:ext cx="3578400" cy="2506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schedule pada dokter berisi </a:t>
            </a:r>
            <a:r>
              <a:rPr lang="en" sz="1200">
                <a:solidFill>
                  <a:srgbClr val="000000"/>
                </a:solidFill>
                <a:latin typeface="Times New Roman"/>
                <a:ea typeface="Times New Roman"/>
                <a:cs typeface="Times New Roman"/>
                <a:sym typeface="Times New Roman"/>
              </a:rPr>
              <a:t>daftar jadwal dokter, dimana dokter dapat melakukan perubahan pada jadwal seperti tambah jadwal, edit jadwal dan hapus jadwal.</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schedule juga berisikan informasi daftar konsultasi yang dilakukan oleh pasien, dan dokter dapat menghapus data konsultasi pasien.</a:t>
            </a:r>
            <a:endParaRPr sz="1200">
              <a:solidFill>
                <a:srgbClr val="000000"/>
              </a:solidFill>
              <a:latin typeface="Times New Roman"/>
              <a:ea typeface="Times New Roman"/>
              <a:cs typeface="Times New Roman"/>
              <a:sym typeface="Times New Roman"/>
            </a:endParaRPr>
          </a:p>
        </p:txBody>
      </p:sp>
      <p:sp>
        <p:nvSpPr>
          <p:cNvPr id="882" name="Google Shape;882;g12eaaa85931_4_55"/>
          <p:cNvSpPr txBox="1"/>
          <p:nvPr>
            <p:ph type="title"/>
          </p:nvPr>
        </p:nvSpPr>
        <p:spPr>
          <a:xfrm>
            <a:off x="2010251" y="120804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Dokter</a:t>
            </a:r>
            <a:endParaRPr>
              <a:solidFill>
                <a:schemeClr val="accent1"/>
              </a:solidFill>
            </a:endParaRPr>
          </a:p>
        </p:txBody>
      </p:sp>
      <p:pic>
        <p:nvPicPr>
          <p:cNvPr id="883" name="Google Shape;883;g12eaaa85931_4_55"/>
          <p:cNvPicPr preferRelativeResize="0"/>
          <p:nvPr/>
        </p:nvPicPr>
        <p:blipFill>
          <a:blip r:embed="rId5">
            <a:alphaModFix/>
          </a:blip>
          <a:stretch>
            <a:fillRect/>
          </a:stretch>
        </p:blipFill>
        <p:spPr>
          <a:xfrm>
            <a:off x="5388050" y="1011625"/>
            <a:ext cx="2820350" cy="3976475"/>
          </a:xfrm>
          <a:prstGeom prst="rect">
            <a:avLst/>
          </a:prstGeom>
          <a:noFill/>
          <a:ln cap="flat" cmpd="sng" w="9525">
            <a:solidFill>
              <a:srgbClr val="CCCCCC"/>
            </a:solidFill>
            <a:prstDash val="solid"/>
            <a:round/>
            <a:headEnd len="sm" w="sm" type="none"/>
            <a:tailEnd len="sm" w="sm" type="none"/>
          </a:ln>
        </p:spPr>
      </p:pic>
      <p:sp>
        <p:nvSpPr>
          <p:cNvPr id="884" name="Google Shape;884;g12eaaa85931_4_55"/>
          <p:cNvSpPr/>
          <p:nvPr/>
        </p:nvSpPr>
        <p:spPr>
          <a:xfrm>
            <a:off x="554575" y="1207100"/>
            <a:ext cx="2247358" cy="770396"/>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rgbClr val="BECBD5"/>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85" name="Google Shape;885;g12eaaa85931_4_55"/>
          <p:cNvSpPr txBox="1"/>
          <p:nvPr/>
        </p:nvSpPr>
        <p:spPr>
          <a:xfrm>
            <a:off x="356550" y="1327438"/>
            <a:ext cx="26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Gochi Hand"/>
                <a:ea typeface="Gochi Hand"/>
                <a:cs typeface="Gochi Hand"/>
                <a:sym typeface="Gochi Hand"/>
              </a:rPr>
              <a:t>Halaman Schedule</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12eaaa85931_4_34"/>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12eaaa85931_4_34"/>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892" name="Google Shape;892;g12eaaa85931_4_34"/>
          <p:cNvGrpSpPr/>
          <p:nvPr/>
        </p:nvGrpSpPr>
        <p:grpSpPr>
          <a:xfrm flipH="1">
            <a:off x="-48050" y="2993325"/>
            <a:ext cx="1063987" cy="1980600"/>
            <a:chOff x="291550" y="-25400"/>
            <a:chExt cx="1063987" cy="1980600"/>
          </a:xfrm>
        </p:grpSpPr>
        <p:sp>
          <p:nvSpPr>
            <p:cNvPr id="893" name="Google Shape;893;g12eaaa85931_4_34"/>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g12eaaa85931_4_34"/>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895" name="Google Shape;895;g12eaaa85931_4_34"/>
          <p:cNvGrpSpPr/>
          <p:nvPr/>
        </p:nvGrpSpPr>
        <p:grpSpPr>
          <a:xfrm>
            <a:off x="7717936" y="94408"/>
            <a:ext cx="1456176" cy="3450692"/>
            <a:chOff x="7812636" y="316608"/>
            <a:chExt cx="1456176" cy="3450692"/>
          </a:xfrm>
        </p:grpSpPr>
        <p:sp>
          <p:nvSpPr>
            <p:cNvPr id="896" name="Google Shape;896;g12eaaa85931_4_34"/>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g12eaaa85931_4_34"/>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898" name="Google Shape;898;g12eaaa85931_4_34"/>
          <p:cNvSpPr/>
          <p:nvPr/>
        </p:nvSpPr>
        <p:spPr>
          <a:xfrm>
            <a:off x="554575" y="1207100"/>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899" name="Google Shape;899;g12eaaa85931_4_34"/>
          <p:cNvSpPr txBox="1"/>
          <p:nvPr/>
        </p:nvSpPr>
        <p:spPr>
          <a:xfrm>
            <a:off x="356550" y="1327438"/>
            <a:ext cx="26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Gochi Hand"/>
                <a:ea typeface="Gochi Hand"/>
                <a:cs typeface="Gochi Hand"/>
                <a:sym typeface="Gochi Hand"/>
              </a:rPr>
              <a:t>Halaman Dokter</a:t>
            </a:r>
            <a:endParaRPr sz="1200"/>
          </a:p>
        </p:txBody>
      </p:sp>
      <p:sp>
        <p:nvSpPr>
          <p:cNvPr id="900" name="Google Shape;900;g12eaaa85931_4_34"/>
          <p:cNvSpPr txBox="1"/>
          <p:nvPr>
            <p:ph idx="4294967295" type="subTitle"/>
          </p:nvPr>
        </p:nvSpPr>
        <p:spPr>
          <a:xfrm>
            <a:off x="554575" y="2220925"/>
            <a:ext cx="3578400" cy="2327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Halaman dokter pada admin berisi informasi data diri dokter, dimana admin dapat melakukan perubahan pada data dokter seperti menambah, mengedit dan menghapus.</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Button Detail yang ada pada menu dokter berfungsi untuk menampilkan daftar jadwal dokter.</a:t>
            </a:r>
            <a:endParaRPr sz="1200">
              <a:solidFill>
                <a:srgbClr val="000000"/>
              </a:solidFill>
              <a:latin typeface="Times New Roman"/>
              <a:ea typeface="Times New Roman"/>
              <a:cs typeface="Times New Roman"/>
              <a:sym typeface="Times New Roman"/>
            </a:endParaRPr>
          </a:p>
        </p:txBody>
      </p:sp>
      <p:sp>
        <p:nvSpPr>
          <p:cNvPr id="901" name="Google Shape;901;g12eaaa85931_4_34"/>
          <p:cNvSpPr txBox="1"/>
          <p:nvPr>
            <p:ph type="title"/>
          </p:nvPr>
        </p:nvSpPr>
        <p:spPr>
          <a:xfrm>
            <a:off x="1882651" y="120804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Admin</a:t>
            </a:r>
            <a:endParaRPr>
              <a:solidFill>
                <a:schemeClr val="accent1"/>
              </a:solidFill>
            </a:endParaRPr>
          </a:p>
        </p:txBody>
      </p:sp>
      <p:pic>
        <p:nvPicPr>
          <p:cNvPr id="902" name="Google Shape;902;g12eaaa85931_4_34"/>
          <p:cNvPicPr preferRelativeResize="0"/>
          <p:nvPr/>
        </p:nvPicPr>
        <p:blipFill>
          <a:blip r:embed="rId5">
            <a:alphaModFix/>
          </a:blip>
          <a:stretch>
            <a:fillRect/>
          </a:stretch>
        </p:blipFill>
        <p:spPr>
          <a:xfrm>
            <a:off x="6623225" y="1613263"/>
            <a:ext cx="2369650" cy="2611449"/>
          </a:xfrm>
          <a:prstGeom prst="rect">
            <a:avLst/>
          </a:prstGeom>
          <a:noFill/>
          <a:ln cap="flat" cmpd="sng" w="9525">
            <a:solidFill>
              <a:srgbClr val="CCCCCC"/>
            </a:solidFill>
            <a:prstDash val="solid"/>
            <a:round/>
            <a:headEnd len="sm" w="sm" type="none"/>
            <a:tailEnd len="sm" w="sm" type="none"/>
          </a:ln>
        </p:spPr>
      </p:pic>
      <p:pic>
        <p:nvPicPr>
          <p:cNvPr id="903" name="Google Shape;903;g12eaaa85931_4_34"/>
          <p:cNvPicPr preferRelativeResize="0"/>
          <p:nvPr/>
        </p:nvPicPr>
        <p:blipFill>
          <a:blip r:embed="rId6">
            <a:alphaModFix/>
          </a:blip>
          <a:stretch>
            <a:fillRect/>
          </a:stretch>
        </p:blipFill>
        <p:spPr>
          <a:xfrm>
            <a:off x="4344138" y="999925"/>
            <a:ext cx="2182050" cy="383811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2eaaa85931_4_102"/>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12eaaa85931_4_102"/>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910" name="Google Shape;910;g12eaaa85931_4_102"/>
          <p:cNvGrpSpPr/>
          <p:nvPr/>
        </p:nvGrpSpPr>
        <p:grpSpPr>
          <a:xfrm flipH="1">
            <a:off x="-48050" y="2993325"/>
            <a:ext cx="1063987" cy="1980600"/>
            <a:chOff x="291550" y="-25400"/>
            <a:chExt cx="1063987" cy="1980600"/>
          </a:xfrm>
        </p:grpSpPr>
        <p:sp>
          <p:nvSpPr>
            <p:cNvPr id="911" name="Google Shape;911;g12eaaa85931_4_102"/>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2" name="Google Shape;912;g12eaaa85931_4_102"/>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913" name="Google Shape;913;g12eaaa85931_4_102"/>
          <p:cNvGrpSpPr/>
          <p:nvPr/>
        </p:nvGrpSpPr>
        <p:grpSpPr>
          <a:xfrm>
            <a:off x="7717936" y="94408"/>
            <a:ext cx="1456176" cy="3450692"/>
            <a:chOff x="7812636" y="316608"/>
            <a:chExt cx="1456176" cy="3450692"/>
          </a:xfrm>
        </p:grpSpPr>
        <p:sp>
          <p:nvSpPr>
            <p:cNvPr id="914" name="Google Shape;914;g12eaaa85931_4_102"/>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5" name="Google Shape;915;g12eaaa85931_4_102"/>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916" name="Google Shape;916;g12eaaa85931_4_102"/>
          <p:cNvSpPr/>
          <p:nvPr/>
        </p:nvSpPr>
        <p:spPr>
          <a:xfrm>
            <a:off x="554575" y="1207100"/>
            <a:ext cx="2247358" cy="770396"/>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rgbClr val="BECBD5"/>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917" name="Google Shape;917;g12eaaa85931_4_102"/>
          <p:cNvSpPr txBox="1"/>
          <p:nvPr/>
        </p:nvSpPr>
        <p:spPr>
          <a:xfrm>
            <a:off x="372850" y="1335238"/>
            <a:ext cx="2681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Gochi Hand"/>
                <a:ea typeface="Gochi Hand"/>
                <a:cs typeface="Gochi Hand"/>
                <a:sym typeface="Gochi Hand"/>
              </a:rPr>
              <a:t>Halaman Transaksi</a:t>
            </a:r>
            <a:endParaRPr sz="1100"/>
          </a:p>
        </p:txBody>
      </p:sp>
      <p:sp>
        <p:nvSpPr>
          <p:cNvPr id="918" name="Google Shape;918;g12eaaa85931_4_102"/>
          <p:cNvSpPr txBox="1"/>
          <p:nvPr>
            <p:ph idx="4294967295" type="subTitle"/>
          </p:nvPr>
        </p:nvSpPr>
        <p:spPr>
          <a:xfrm>
            <a:off x="472775" y="1939450"/>
            <a:ext cx="4409700" cy="2531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solidFill>
                  <a:srgbClr val="000000"/>
                </a:solidFill>
                <a:latin typeface="Times New Roman"/>
                <a:ea typeface="Times New Roman"/>
                <a:cs typeface="Times New Roman"/>
                <a:sym typeface="Times New Roman"/>
              </a:rPr>
              <a:t>Halaman transaksi pada admin terdiri dari 3 button yang berisikan fungsi yaitu:</a:t>
            </a:r>
            <a:endParaRPr sz="1100">
              <a:solidFill>
                <a:srgbClr val="000000"/>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Untuk melakukan perubahan pada data transaksi, admin dapat memilih button “tambah transaksi” untuk menambah data, button “edit” untuk mengedit data transaksi, serta button “delete” untuk menghapus data transaksi.</a:t>
            </a:r>
            <a:endParaRPr sz="1100">
              <a:solidFill>
                <a:srgbClr val="000000"/>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Button “Generate Voucher” digunakan oleh admin untuk menambah voucher serta membuat coupon code yang nantinya akan dipakai oleh pasien.</a:t>
            </a:r>
            <a:endParaRPr sz="1100">
              <a:solidFill>
                <a:srgbClr val="000000"/>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Button “Export PDF” dapat digunakan jika ingin mengexport keseluruhan data yang ada ke dalam bentuk PDF.</a:t>
            </a:r>
            <a:endParaRPr sz="1100">
              <a:solidFill>
                <a:srgbClr val="000000"/>
              </a:solidFill>
              <a:latin typeface="Times New Roman"/>
              <a:ea typeface="Times New Roman"/>
              <a:cs typeface="Times New Roman"/>
              <a:sym typeface="Times New Roman"/>
            </a:endParaRPr>
          </a:p>
        </p:txBody>
      </p:sp>
      <p:sp>
        <p:nvSpPr>
          <p:cNvPr id="919" name="Google Shape;919;g12eaaa85931_4_102"/>
          <p:cNvSpPr txBox="1"/>
          <p:nvPr>
            <p:ph type="title"/>
          </p:nvPr>
        </p:nvSpPr>
        <p:spPr>
          <a:xfrm>
            <a:off x="1882651" y="1208043"/>
            <a:ext cx="3416400" cy="7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accent1"/>
                </a:solidFill>
              </a:rPr>
              <a:t>Admin</a:t>
            </a:r>
            <a:endParaRPr>
              <a:solidFill>
                <a:schemeClr val="accent1"/>
              </a:solidFill>
            </a:endParaRPr>
          </a:p>
        </p:txBody>
      </p:sp>
      <p:pic>
        <p:nvPicPr>
          <p:cNvPr id="920" name="Google Shape;920;g12eaaa85931_4_102"/>
          <p:cNvPicPr preferRelativeResize="0"/>
          <p:nvPr/>
        </p:nvPicPr>
        <p:blipFill>
          <a:blip r:embed="rId5">
            <a:alphaModFix/>
          </a:blip>
          <a:stretch>
            <a:fillRect/>
          </a:stretch>
        </p:blipFill>
        <p:spPr>
          <a:xfrm>
            <a:off x="5346375" y="1102375"/>
            <a:ext cx="3304550" cy="1755519"/>
          </a:xfrm>
          <a:prstGeom prst="rect">
            <a:avLst/>
          </a:prstGeom>
          <a:noFill/>
          <a:ln cap="flat" cmpd="sng" w="9525">
            <a:solidFill>
              <a:srgbClr val="CCCCCC"/>
            </a:solidFill>
            <a:prstDash val="solid"/>
            <a:round/>
            <a:headEnd len="sm" w="sm" type="none"/>
            <a:tailEnd len="sm" w="sm" type="none"/>
          </a:ln>
        </p:spPr>
      </p:pic>
      <p:pic>
        <p:nvPicPr>
          <p:cNvPr id="921" name="Google Shape;921;g12eaaa85931_4_102"/>
          <p:cNvPicPr preferRelativeResize="0"/>
          <p:nvPr/>
        </p:nvPicPr>
        <p:blipFill>
          <a:blip r:embed="rId6">
            <a:alphaModFix/>
          </a:blip>
          <a:stretch>
            <a:fillRect/>
          </a:stretch>
        </p:blipFill>
        <p:spPr>
          <a:xfrm>
            <a:off x="5230600" y="2923975"/>
            <a:ext cx="3536101" cy="21193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2eaaa85931_4_144"/>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12eaaa85931_4_144"/>
          <p:cNvSpPr txBox="1"/>
          <p:nvPr>
            <p:ph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t>Aplikasi Akhir</a:t>
            </a:r>
            <a:endParaRPr sz="3400"/>
          </a:p>
        </p:txBody>
      </p:sp>
      <p:grpSp>
        <p:nvGrpSpPr>
          <p:cNvPr id="928" name="Google Shape;928;g12eaaa85931_4_144"/>
          <p:cNvGrpSpPr/>
          <p:nvPr/>
        </p:nvGrpSpPr>
        <p:grpSpPr>
          <a:xfrm flipH="1">
            <a:off x="-48050" y="2993325"/>
            <a:ext cx="1063987" cy="1980600"/>
            <a:chOff x="291550" y="-25400"/>
            <a:chExt cx="1063987" cy="1980600"/>
          </a:xfrm>
        </p:grpSpPr>
        <p:sp>
          <p:nvSpPr>
            <p:cNvPr id="929" name="Google Shape;929;g12eaaa85931_4_144"/>
            <p:cNvSpPr/>
            <p:nvPr/>
          </p:nvSpPr>
          <p:spPr>
            <a:xfrm flipH="1">
              <a:off x="706112" y="-25400"/>
              <a:ext cx="649425" cy="1514475"/>
            </a:xfrm>
            <a:custGeom>
              <a:rect b="b" l="l" r="r" t="t"/>
              <a:pathLst>
                <a:path extrusionOk="0" h="60579" w="25977">
                  <a:moveTo>
                    <a:pt x="10110" y="60579"/>
                  </a:moveTo>
                  <a:cubicBezTo>
                    <a:pt x="16261" y="52670"/>
                    <a:pt x="28868" y="44052"/>
                    <a:pt x="25350" y="34671"/>
                  </a:cubicBezTo>
                  <a:cubicBezTo>
                    <a:pt x="20363" y="21373"/>
                    <a:pt x="-3906" y="13474"/>
                    <a:pt x="58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0" name="Google Shape;930;g12eaaa85931_4_144"/>
            <p:cNvPicPr preferRelativeResize="0"/>
            <p:nvPr/>
          </p:nvPicPr>
          <p:blipFill rotWithShape="1">
            <a:blip r:embed="rId3">
              <a:alphaModFix/>
            </a:blip>
            <a:srcRect b="0" l="0" r="0" t="0"/>
            <a:stretch/>
          </p:blipFill>
          <p:spPr>
            <a:xfrm>
              <a:off x="291550" y="1333425"/>
              <a:ext cx="1028302" cy="621775"/>
            </a:xfrm>
            <a:prstGeom prst="rect">
              <a:avLst/>
            </a:prstGeom>
            <a:noFill/>
            <a:ln>
              <a:noFill/>
            </a:ln>
          </p:spPr>
        </p:pic>
      </p:grpSp>
      <p:grpSp>
        <p:nvGrpSpPr>
          <p:cNvPr id="931" name="Google Shape;931;g12eaaa85931_4_144"/>
          <p:cNvGrpSpPr/>
          <p:nvPr/>
        </p:nvGrpSpPr>
        <p:grpSpPr>
          <a:xfrm>
            <a:off x="7717936" y="94408"/>
            <a:ext cx="1456176" cy="3450692"/>
            <a:chOff x="7812636" y="316608"/>
            <a:chExt cx="1456176" cy="3450692"/>
          </a:xfrm>
        </p:grpSpPr>
        <p:sp>
          <p:nvSpPr>
            <p:cNvPr id="932" name="Google Shape;932;g12eaaa85931_4_144"/>
            <p:cNvSpPr/>
            <p:nvPr/>
          </p:nvSpPr>
          <p:spPr>
            <a:xfrm>
              <a:off x="8267062" y="988625"/>
              <a:ext cx="1001750" cy="2778675"/>
            </a:xfrm>
            <a:custGeom>
              <a:rect b="b" l="l" r="r" t="t"/>
              <a:pathLst>
                <a:path extrusionOk="0" h="111147" w="40070">
                  <a:moveTo>
                    <a:pt x="4598" y="0"/>
                  </a:moveTo>
                  <a:cubicBezTo>
                    <a:pt x="2622" y="4944"/>
                    <a:pt x="-784" y="10152"/>
                    <a:pt x="262" y="15372"/>
                  </a:cubicBezTo>
                  <a:cubicBezTo>
                    <a:pt x="2856" y="28318"/>
                    <a:pt x="16580" y="36742"/>
                    <a:pt x="20758" y="49267"/>
                  </a:cubicBezTo>
                  <a:cubicBezTo>
                    <a:pt x="24340" y="60003"/>
                    <a:pt x="19352" y="72361"/>
                    <a:pt x="22728" y="83163"/>
                  </a:cubicBezTo>
                  <a:cubicBezTo>
                    <a:pt x="26002" y="93637"/>
                    <a:pt x="35162" y="101332"/>
                    <a:pt x="40070" y="11114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g12eaaa85931_4_144"/>
            <p:cNvPicPr preferRelativeResize="0"/>
            <p:nvPr/>
          </p:nvPicPr>
          <p:blipFill rotWithShape="1">
            <a:blip r:embed="rId4">
              <a:alphaModFix/>
            </a:blip>
            <a:srcRect b="0" l="0" r="0" t="0"/>
            <a:stretch/>
          </p:blipFill>
          <p:spPr>
            <a:xfrm rot="-2378239">
              <a:off x="7942647" y="489202"/>
              <a:ext cx="790704" cy="692567"/>
            </a:xfrm>
            <a:prstGeom prst="rect">
              <a:avLst/>
            </a:prstGeom>
            <a:noFill/>
            <a:ln>
              <a:noFill/>
            </a:ln>
          </p:spPr>
        </p:pic>
      </p:grpSp>
      <p:sp>
        <p:nvSpPr>
          <p:cNvPr id="934" name="Google Shape;934;g12eaaa85931_4_144"/>
          <p:cNvSpPr/>
          <p:nvPr/>
        </p:nvSpPr>
        <p:spPr>
          <a:xfrm>
            <a:off x="554575" y="1207100"/>
            <a:ext cx="2054075" cy="612755"/>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935" name="Google Shape;935;g12eaaa85931_4_144"/>
          <p:cNvSpPr txBox="1"/>
          <p:nvPr/>
        </p:nvSpPr>
        <p:spPr>
          <a:xfrm>
            <a:off x="356550" y="1251250"/>
            <a:ext cx="243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Gochi Hand"/>
                <a:ea typeface="Gochi Hand"/>
                <a:cs typeface="Gochi Hand"/>
                <a:sym typeface="Gochi Hand"/>
              </a:rPr>
              <a:t>Proses paling sulit:</a:t>
            </a:r>
            <a:endParaRPr sz="900"/>
          </a:p>
        </p:txBody>
      </p:sp>
      <p:sp>
        <p:nvSpPr>
          <p:cNvPr id="936" name="Google Shape;936;g12eaaa85931_4_144"/>
          <p:cNvSpPr txBox="1"/>
          <p:nvPr>
            <p:ph idx="4294967295" type="subTitle"/>
          </p:nvPr>
        </p:nvSpPr>
        <p:spPr>
          <a:xfrm>
            <a:off x="771375" y="1909350"/>
            <a:ext cx="7408200" cy="132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Dalam keseluruhan pengerjaan proyek ini, untuk kerjasama antar anggota kelompok dapat dikatakan sangat baik. Jika terdapat sebuah kesulitan, antar anggota kelompok akan sama-sama saling membantu antara satu dengan yang lain.</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Proses yang paling sulit kami dapatkan adalah pada saat perencanaan pembuatan fungsi coupon code. Kami  kesulitan dalam membuat proses kinerja dari fungsi ini dan kesulitan dalam pembuatan kode program fungsi ini.</a:t>
            </a:r>
            <a:endParaRPr sz="1200">
              <a:solidFill>
                <a:srgbClr val="000000"/>
              </a:solidFill>
              <a:latin typeface="Times New Roman"/>
              <a:ea typeface="Times New Roman"/>
              <a:cs typeface="Times New Roman"/>
              <a:sym typeface="Times New Roman"/>
            </a:endParaRPr>
          </a:p>
        </p:txBody>
      </p:sp>
      <p:sp>
        <p:nvSpPr>
          <p:cNvPr id="937" name="Google Shape;937;g12eaaa85931_4_144"/>
          <p:cNvSpPr/>
          <p:nvPr/>
        </p:nvSpPr>
        <p:spPr>
          <a:xfrm>
            <a:off x="545113" y="3120175"/>
            <a:ext cx="2054075" cy="612755"/>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dk2"/>
          </a:solidFill>
          <a:ln cap="flat" cmpd="sng" w="38100">
            <a:solidFill>
              <a:schemeClr val="accent4"/>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938" name="Google Shape;938;g12eaaa85931_4_144"/>
          <p:cNvSpPr txBox="1"/>
          <p:nvPr/>
        </p:nvSpPr>
        <p:spPr>
          <a:xfrm>
            <a:off x="414675" y="3203350"/>
            <a:ext cx="243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Gochi Hand"/>
                <a:ea typeface="Gochi Hand"/>
                <a:cs typeface="Gochi Hand"/>
                <a:sym typeface="Gochi Hand"/>
              </a:rPr>
              <a:t>Target Proyek:</a:t>
            </a:r>
            <a:endParaRPr sz="900"/>
          </a:p>
        </p:txBody>
      </p:sp>
      <p:sp>
        <p:nvSpPr>
          <p:cNvPr id="939" name="Google Shape;939;g12eaaa85931_4_144"/>
          <p:cNvSpPr txBox="1"/>
          <p:nvPr>
            <p:ph idx="4294967295" type="subTitle"/>
          </p:nvPr>
        </p:nvSpPr>
        <p:spPr>
          <a:xfrm>
            <a:off x="867900" y="3928550"/>
            <a:ext cx="7408200" cy="742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Pada produk akhir yang telah kami kerjakan sudah sesuai dengan target yang telah ditentukan. Beberapa fungsi yang sudah ditargetkan sebelumnya juga sudah terdapat di dalam produk akhir yang telah kami kembangkan.</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20"/>
          <p:cNvSpPr/>
          <p:nvPr/>
        </p:nvSpPr>
        <p:spPr>
          <a:xfrm>
            <a:off x="947325" y="705651"/>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0"/>
          <p:cNvSpPr txBox="1"/>
          <p:nvPr>
            <p:ph type="title"/>
          </p:nvPr>
        </p:nvSpPr>
        <p:spPr>
          <a:xfrm>
            <a:off x="947320" y="742206"/>
            <a:ext cx="3726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Realisasi Tugas</a:t>
            </a:r>
            <a:endParaRPr/>
          </a:p>
        </p:txBody>
      </p:sp>
      <p:graphicFrame>
        <p:nvGraphicFramePr>
          <p:cNvPr id="946" name="Google Shape;946;p20"/>
          <p:cNvGraphicFramePr/>
          <p:nvPr/>
        </p:nvGraphicFramePr>
        <p:xfrm>
          <a:off x="2008375" y="1855050"/>
          <a:ext cx="3000000" cy="3000000"/>
        </p:xfrm>
        <a:graphic>
          <a:graphicData uri="http://schemas.openxmlformats.org/drawingml/2006/table">
            <a:tbl>
              <a:tblPr>
                <a:noFill/>
                <a:tableStyleId>{5D80255C-93D6-42D2-9DAF-47E55A6DF2EC}</a:tableStyleId>
              </a:tblPr>
              <a:tblGrid>
                <a:gridCol w="2413000"/>
                <a:gridCol w="2413000"/>
              </a:tblGrid>
              <a:tr h="381000">
                <a:tc>
                  <a:txBody>
                    <a:bodyPr/>
                    <a:lstStyle/>
                    <a:p>
                      <a:pPr indent="0" lvl="0" marL="0" rtl="0" algn="ctr">
                        <a:spcBef>
                          <a:spcPts val="0"/>
                        </a:spcBef>
                        <a:spcAft>
                          <a:spcPts val="0"/>
                        </a:spcAft>
                        <a:buNone/>
                      </a:pPr>
                      <a:r>
                        <a:rPr b="1" lang="en"/>
                        <a:t>Tugas</a:t>
                      </a:r>
                      <a:endParaRPr b="1"/>
                    </a:p>
                  </a:txBody>
                  <a:tcPr marT="91425" marB="91425" marR="91425" marL="91425"/>
                </a:tc>
                <a:tc>
                  <a:txBody>
                    <a:bodyPr/>
                    <a:lstStyle/>
                    <a:p>
                      <a:pPr indent="0" lvl="0" marL="0" rtl="0" algn="ctr">
                        <a:spcBef>
                          <a:spcPts val="0"/>
                        </a:spcBef>
                        <a:spcAft>
                          <a:spcPts val="0"/>
                        </a:spcAft>
                        <a:buNone/>
                      </a:pPr>
                      <a:r>
                        <a:rPr b="1" lang="en"/>
                        <a:t>PIC</a:t>
                      </a:r>
                      <a:endParaRPr b="1"/>
                    </a:p>
                  </a:txBody>
                  <a:tcPr marT="91425" marB="91425" marR="91425" marL="91425"/>
                </a:tc>
              </a:tr>
              <a:tr h="381000">
                <a:tc>
                  <a:txBody>
                    <a:bodyPr/>
                    <a:lstStyle/>
                    <a:p>
                      <a:pPr indent="0" lvl="0" marL="0" rtl="0" algn="ctr">
                        <a:spcBef>
                          <a:spcPts val="0"/>
                        </a:spcBef>
                        <a:spcAft>
                          <a:spcPts val="0"/>
                        </a:spcAft>
                        <a:buNone/>
                      </a:pPr>
                      <a:r>
                        <a:rPr b="1" lang="en"/>
                        <a:t>Project Manager</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Maria Giawa</a:t>
                      </a:r>
                      <a:endParaRPr b="1"/>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t>Desain ER-D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Cici Lubis &amp; Angelica Manurung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t>Desain UI</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Elsa Silalahi</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t>Implementasi UI / Codingan</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t>Elsaday Sianturi &amp; Tesya Siahaan</a:t>
                      </a:r>
                      <a:endParaRPr b="1"/>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12eaaa85931_1_5"/>
          <p:cNvSpPr/>
          <p:nvPr/>
        </p:nvSpPr>
        <p:spPr>
          <a:xfrm>
            <a:off x="870475" y="206201"/>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12eaaa85931_1_5"/>
          <p:cNvSpPr txBox="1"/>
          <p:nvPr>
            <p:ph type="title"/>
          </p:nvPr>
        </p:nvSpPr>
        <p:spPr>
          <a:xfrm>
            <a:off x="870470" y="242756"/>
            <a:ext cx="3726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Realisasi Tugas</a:t>
            </a:r>
            <a:endParaRPr/>
          </a:p>
        </p:txBody>
      </p:sp>
      <p:graphicFrame>
        <p:nvGraphicFramePr>
          <p:cNvPr id="953" name="Google Shape;953;g12eaaa85931_1_5"/>
          <p:cNvGraphicFramePr/>
          <p:nvPr/>
        </p:nvGraphicFramePr>
        <p:xfrm>
          <a:off x="535750" y="970875"/>
          <a:ext cx="3000000" cy="3000000"/>
        </p:xfrm>
        <a:graphic>
          <a:graphicData uri="http://schemas.openxmlformats.org/drawingml/2006/table">
            <a:tbl>
              <a:tblPr>
                <a:noFill/>
                <a:tableStyleId>{5D80255C-93D6-42D2-9DAF-47E55A6DF2EC}</a:tableStyleId>
              </a:tblPr>
              <a:tblGrid>
                <a:gridCol w="980775"/>
                <a:gridCol w="2940225"/>
                <a:gridCol w="3804650"/>
                <a:gridCol w="731050"/>
              </a:tblGrid>
              <a:tr h="396200">
                <a:tc>
                  <a:txBody>
                    <a:bodyPr/>
                    <a:lstStyle/>
                    <a:p>
                      <a:pPr indent="0" lvl="0" marL="0" rtl="0" algn="l">
                        <a:spcBef>
                          <a:spcPts val="0"/>
                        </a:spcBef>
                        <a:spcAft>
                          <a:spcPts val="0"/>
                        </a:spcAft>
                        <a:buNone/>
                      </a:pPr>
                      <a:r>
                        <a:rPr lang="en"/>
                        <a:t>Nama</a:t>
                      </a:r>
                      <a:endParaRPr/>
                    </a:p>
                  </a:txBody>
                  <a:tcPr marT="91425" marB="91425" marR="91425" marL="91425"/>
                </a:tc>
                <a:tc>
                  <a:txBody>
                    <a:bodyPr/>
                    <a:lstStyle/>
                    <a:p>
                      <a:pPr indent="0" lvl="0" marL="0" rtl="0" algn="l">
                        <a:spcBef>
                          <a:spcPts val="0"/>
                        </a:spcBef>
                        <a:spcAft>
                          <a:spcPts val="0"/>
                        </a:spcAft>
                        <a:buNone/>
                      </a:pPr>
                      <a:r>
                        <a:rPr lang="en"/>
                        <a:t>Role</a:t>
                      </a:r>
                      <a:endParaRPr/>
                    </a:p>
                  </a:txBody>
                  <a:tcPr marT="91425" marB="91425" marR="91425" marL="91425"/>
                </a:tc>
                <a:tc>
                  <a:txBody>
                    <a:bodyPr/>
                    <a:lstStyle/>
                    <a:p>
                      <a:pPr indent="0" lvl="0" marL="0" rtl="0" algn="l">
                        <a:spcBef>
                          <a:spcPts val="0"/>
                        </a:spcBef>
                        <a:spcAft>
                          <a:spcPts val="0"/>
                        </a:spcAft>
                        <a:buNone/>
                      </a:pPr>
                      <a:r>
                        <a:rPr lang="en"/>
                        <a:t>Deskripsi</a:t>
                      </a:r>
                      <a:endParaRPr/>
                    </a:p>
                  </a:txBody>
                  <a:tcPr marT="91425" marB="91425" marR="91425" marL="91425"/>
                </a:tc>
                <a:tc>
                  <a:txBody>
                    <a:bodyPr/>
                    <a:lstStyle/>
                    <a:p>
                      <a:pPr indent="0" lvl="0" marL="0" rtl="0" algn="l">
                        <a:spcBef>
                          <a:spcPts val="0"/>
                        </a:spcBef>
                        <a:spcAft>
                          <a:spcPts val="0"/>
                        </a:spcAft>
                        <a:buNone/>
                      </a:pPr>
                      <a:r>
                        <a:rPr lang="en"/>
                        <a:t>Bobot beban</a:t>
                      </a:r>
                      <a:endParaRPr/>
                    </a:p>
                  </a:txBody>
                  <a:tcPr marT="91425" marB="91425" marR="91425" marL="91425"/>
                </a:tc>
              </a:tr>
              <a:tr h="822925">
                <a:tc>
                  <a:txBody>
                    <a:bodyPr/>
                    <a:lstStyle/>
                    <a:p>
                      <a:pPr indent="0" lvl="0" marL="0" rtl="0" algn="l">
                        <a:spcBef>
                          <a:spcPts val="0"/>
                        </a:spcBef>
                        <a:spcAft>
                          <a:spcPts val="0"/>
                        </a:spcAft>
                        <a:buNone/>
                      </a:pPr>
                      <a:r>
                        <a:rPr lang="en"/>
                        <a:t>Maria Giawa</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en" sz="1600"/>
                        <a:t>Mengerjakan tampilan, fungsi CRUD informasi perawatan gigi dan dokumen bab 1</a:t>
                      </a:r>
                      <a:endParaRPr/>
                    </a:p>
                  </a:txBody>
                  <a:tcPr marT="91425" marB="91425" marR="91425" marL="91425"/>
                </a:tc>
                <a:tc>
                  <a:txBody>
                    <a:bodyPr/>
                    <a:lstStyle/>
                    <a:p>
                      <a:pPr indent="0" lvl="0" marL="0" rtl="0" algn="ctr">
                        <a:spcBef>
                          <a:spcPts val="0"/>
                        </a:spcBef>
                        <a:spcAft>
                          <a:spcPts val="0"/>
                        </a:spcAft>
                        <a:buNone/>
                      </a:pPr>
                      <a:r>
                        <a:rPr lang="en"/>
                        <a:t>17%</a:t>
                      </a:r>
                      <a:endParaRPr/>
                    </a:p>
                  </a:txBody>
                  <a:tcPr marT="91425" marB="91425" marR="91425" marL="91425" anchor="ctr"/>
                </a:tc>
              </a:tr>
              <a:tr h="822925">
                <a:tc>
                  <a:txBody>
                    <a:bodyPr/>
                    <a:lstStyle/>
                    <a:p>
                      <a:pPr indent="0" lvl="0" marL="0" rtl="0" algn="l">
                        <a:spcBef>
                          <a:spcPts val="0"/>
                        </a:spcBef>
                        <a:spcAft>
                          <a:spcPts val="0"/>
                        </a:spcAft>
                        <a:buNone/>
                      </a:pPr>
                      <a:r>
                        <a:rPr lang="en"/>
                        <a:t>Elsaday Sianturi</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en" sz="1600"/>
                        <a:t>Mengerjakan tampilan, fungsi transaksi, autentikasi serta voucher dan coupon code dan dokumen bab 2 Target System</a:t>
                      </a:r>
                      <a:endParaRPr/>
                    </a:p>
                  </a:txBody>
                  <a:tcPr marT="91425" marB="91425" marR="91425" marL="91425"/>
                </a:tc>
                <a:tc>
                  <a:txBody>
                    <a:bodyPr/>
                    <a:lstStyle/>
                    <a:p>
                      <a:pPr indent="0" lvl="0" marL="0" rtl="0" algn="ctr">
                        <a:spcBef>
                          <a:spcPts val="0"/>
                        </a:spcBef>
                        <a:spcAft>
                          <a:spcPts val="0"/>
                        </a:spcAft>
                        <a:buNone/>
                      </a:pPr>
                      <a:r>
                        <a:rPr lang="en"/>
                        <a:t>17%</a:t>
                      </a:r>
                      <a:endParaRPr/>
                    </a:p>
                  </a:txBody>
                  <a:tcPr marT="91425" marB="91425" marR="91425" marL="91425" anchor="ctr"/>
                </a:tc>
              </a:tr>
              <a:tr h="822925">
                <a:tc>
                  <a:txBody>
                    <a:bodyPr/>
                    <a:lstStyle/>
                    <a:p>
                      <a:pPr indent="0" lvl="0" marL="0" rtl="0" algn="l">
                        <a:spcBef>
                          <a:spcPts val="0"/>
                        </a:spcBef>
                        <a:spcAft>
                          <a:spcPts val="0"/>
                        </a:spcAft>
                        <a:buNone/>
                      </a:pPr>
                      <a:r>
                        <a:rPr lang="en"/>
                        <a:t>Tesya Siahaan</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en" sz="1600"/>
                        <a:t>Mengerjakan tampilan, fungsi CRUD jadwal dokter, dan dokumen bab 2 Current System</a:t>
                      </a:r>
                      <a:endParaRPr/>
                    </a:p>
                  </a:txBody>
                  <a:tcPr marT="91425" marB="91425" marR="91425" marL="91425"/>
                </a:tc>
                <a:tc>
                  <a:txBody>
                    <a:bodyPr/>
                    <a:lstStyle/>
                    <a:p>
                      <a:pPr indent="0" lvl="0" marL="0" rtl="0" algn="ctr">
                        <a:spcBef>
                          <a:spcPts val="0"/>
                        </a:spcBef>
                        <a:spcAft>
                          <a:spcPts val="0"/>
                        </a:spcAft>
                        <a:buNone/>
                      </a:pPr>
                      <a:r>
                        <a:rPr lang="en"/>
                        <a:t>17%</a:t>
                      </a:r>
                      <a:endParaRPr/>
                    </a:p>
                  </a:txBody>
                  <a:tcPr marT="91425" marB="91425" marR="91425" marL="91425"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12eaaa85931_1_21"/>
          <p:cNvSpPr/>
          <p:nvPr/>
        </p:nvSpPr>
        <p:spPr>
          <a:xfrm>
            <a:off x="870475" y="206201"/>
            <a:ext cx="3858339"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12eaaa85931_1_21"/>
          <p:cNvSpPr txBox="1"/>
          <p:nvPr>
            <p:ph type="title"/>
          </p:nvPr>
        </p:nvSpPr>
        <p:spPr>
          <a:xfrm>
            <a:off x="870470" y="242756"/>
            <a:ext cx="3726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Realisasi Tugas</a:t>
            </a:r>
            <a:endParaRPr/>
          </a:p>
        </p:txBody>
      </p:sp>
      <p:graphicFrame>
        <p:nvGraphicFramePr>
          <p:cNvPr id="960" name="Google Shape;960;g12eaaa85931_1_21"/>
          <p:cNvGraphicFramePr/>
          <p:nvPr/>
        </p:nvGraphicFramePr>
        <p:xfrm>
          <a:off x="535750" y="970875"/>
          <a:ext cx="3000000" cy="3000000"/>
        </p:xfrm>
        <a:graphic>
          <a:graphicData uri="http://schemas.openxmlformats.org/drawingml/2006/table">
            <a:tbl>
              <a:tblPr>
                <a:noFill/>
                <a:tableStyleId>{5D80255C-93D6-42D2-9DAF-47E55A6DF2EC}</a:tableStyleId>
              </a:tblPr>
              <a:tblGrid>
                <a:gridCol w="1076825"/>
                <a:gridCol w="2844175"/>
                <a:gridCol w="3804650"/>
                <a:gridCol w="731050"/>
              </a:tblGrid>
              <a:tr h="396200">
                <a:tc>
                  <a:txBody>
                    <a:bodyPr/>
                    <a:lstStyle/>
                    <a:p>
                      <a:pPr indent="0" lvl="0" marL="0" rtl="0" algn="l">
                        <a:spcBef>
                          <a:spcPts val="0"/>
                        </a:spcBef>
                        <a:spcAft>
                          <a:spcPts val="0"/>
                        </a:spcAft>
                        <a:buNone/>
                      </a:pPr>
                      <a:r>
                        <a:rPr lang="en"/>
                        <a:t>Nama</a:t>
                      </a:r>
                      <a:endParaRPr/>
                    </a:p>
                  </a:txBody>
                  <a:tcPr marT="91425" marB="91425" marR="91425" marL="91425"/>
                </a:tc>
                <a:tc>
                  <a:txBody>
                    <a:bodyPr/>
                    <a:lstStyle/>
                    <a:p>
                      <a:pPr indent="0" lvl="0" marL="0" rtl="0" algn="l">
                        <a:spcBef>
                          <a:spcPts val="0"/>
                        </a:spcBef>
                        <a:spcAft>
                          <a:spcPts val="0"/>
                        </a:spcAft>
                        <a:buNone/>
                      </a:pPr>
                      <a:r>
                        <a:rPr lang="en"/>
                        <a:t>Role</a:t>
                      </a:r>
                      <a:endParaRPr/>
                    </a:p>
                  </a:txBody>
                  <a:tcPr marT="91425" marB="91425" marR="91425" marL="91425"/>
                </a:tc>
                <a:tc>
                  <a:txBody>
                    <a:bodyPr/>
                    <a:lstStyle/>
                    <a:p>
                      <a:pPr indent="0" lvl="0" marL="0" rtl="0" algn="l">
                        <a:spcBef>
                          <a:spcPts val="0"/>
                        </a:spcBef>
                        <a:spcAft>
                          <a:spcPts val="0"/>
                        </a:spcAft>
                        <a:buNone/>
                      </a:pPr>
                      <a:r>
                        <a:rPr lang="en"/>
                        <a:t>Deskripsi</a:t>
                      </a:r>
                      <a:endParaRPr/>
                    </a:p>
                  </a:txBody>
                  <a:tcPr marT="91425" marB="91425" marR="91425" marL="91425"/>
                </a:tc>
                <a:tc>
                  <a:txBody>
                    <a:bodyPr/>
                    <a:lstStyle/>
                    <a:p>
                      <a:pPr indent="0" lvl="0" marL="0" rtl="0" algn="l">
                        <a:spcBef>
                          <a:spcPts val="0"/>
                        </a:spcBef>
                        <a:spcAft>
                          <a:spcPts val="0"/>
                        </a:spcAft>
                        <a:buNone/>
                      </a:pPr>
                      <a:r>
                        <a:rPr lang="en"/>
                        <a:t>Bobot beban</a:t>
                      </a:r>
                      <a:endParaRPr/>
                    </a:p>
                  </a:txBody>
                  <a:tcPr marT="91425" marB="91425" marR="91425" marL="91425"/>
                </a:tc>
              </a:tr>
              <a:tr h="822925">
                <a:tc>
                  <a:txBody>
                    <a:bodyPr/>
                    <a:lstStyle/>
                    <a:p>
                      <a:pPr indent="0" lvl="0" marL="0" rtl="0" algn="l">
                        <a:spcBef>
                          <a:spcPts val="0"/>
                        </a:spcBef>
                        <a:spcAft>
                          <a:spcPts val="0"/>
                        </a:spcAft>
                        <a:buNone/>
                      </a:pPr>
                      <a:r>
                        <a:rPr lang="en"/>
                        <a:t>Elsa Silalahi</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en" sz="1600"/>
                        <a:t>Mengerjakan tampilan, fungsi CRUD informasi </a:t>
                      </a:r>
                      <a:r>
                        <a:rPr i="1" lang="en" sz="1600"/>
                        <a:t>price and coupon</a:t>
                      </a:r>
                      <a:r>
                        <a:rPr lang="en" sz="1600"/>
                        <a:t>, dan dokumen bab 3</a:t>
                      </a:r>
                      <a:endParaRPr sz="1600"/>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nchor="ctr"/>
                </a:tc>
              </a:tr>
              <a:tr h="822925">
                <a:tc>
                  <a:txBody>
                    <a:bodyPr/>
                    <a:lstStyle/>
                    <a:p>
                      <a:pPr indent="0" lvl="0" marL="0" rtl="0" algn="l">
                        <a:spcBef>
                          <a:spcPts val="0"/>
                        </a:spcBef>
                        <a:spcAft>
                          <a:spcPts val="0"/>
                        </a:spcAft>
                        <a:buNone/>
                      </a:pPr>
                      <a:r>
                        <a:rPr lang="en"/>
                        <a:t>Cici Lubis</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en" sz="1600"/>
                        <a:t>Mengerjakan tampilan, fungsi daftar konsultasi serta fungsi export transaksi d</a:t>
                      </a:r>
                      <a:r>
                        <a:rPr lang="en"/>
                        <a:t>an dokumen bab 4</a:t>
                      </a:r>
                      <a:endParaRPr/>
                    </a:p>
                  </a:txBody>
                  <a:tcPr marT="91425" marB="91425" marR="91425" marL="91425"/>
                </a:tc>
                <a:tc>
                  <a:txBody>
                    <a:bodyPr/>
                    <a:lstStyle/>
                    <a:p>
                      <a:pPr indent="0" lvl="0" marL="0" rtl="0" algn="ctr">
                        <a:spcBef>
                          <a:spcPts val="0"/>
                        </a:spcBef>
                        <a:spcAft>
                          <a:spcPts val="0"/>
                        </a:spcAft>
                        <a:buNone/>
                      </a:pPr>
                      <a:r>
                        <a:rPr lang="en"/>
                        <a:t>17%</a:t>
                      </a:r>
                      <a:endParaRPr/>
                    </a:p>
                  </a:txBody>
                  <a:tcPr marT="91425" marB="91425" marR="91425" marL="91425" anchor="ctr"/>
                </a:tc>
              </a:tr>
              <a:tr h="822925">
                <a:tc>
                  <a:txBody>
                    <a:bodyPr/>
                    <a:lstStyle/>
                    <a:p>
                      <a:pPr indent="0" lvl="0" marL="0" rtl="0" algn="l">
                        <a:spcBef>
                          <a:spcPts val="0"/>
                        </a:spcBef>
                        <a:spcAft>
                          <a:spcPts val="0"/>
                        </a:spcAft>
                        <a:buNone/>
                      </a:pPr>
                      <a:r>
                        <a:rPr lang="en"/>
                        <a:t>Angelica Manurung</a:t>
                      </a:r>
                      <a:endParaRPr/>
                    </a:p>
                  </a:txBody>
                  <a:tcPr marT="91425" marB="91425" marR="91425" marL="91425"/>
                </a:tc>
                <a:tc>
                  <a:txBody>
                    <a:bodyPr/>
                    <a:lstStyle/>
                    <a:p>
                      <a:pPr indent="0" lvl="0" marL="0" rtl="0" algn="l">
                        <a:spcBef>
                          <a:spcPts val="0"/>
                        </a:spcBef>
                        <a:spcAft>
                          <a:spcPts val="0"/>
                        </a:spcAft>
                        <a:buNone/>
                      </a:pPr>
                      <a:r>
                        <a:rPr lang="en"/>
                        <a:t>Document Writer, Designer, Frontend Programmer</a:t>
                      </a:r>
                      <a:endParaRPr/>
                    </a:p>
                  </a:txBody>
                  <a:tcPr marT="91425" marB="91425" marR="91425" marL="91425"/>
                </a:tc>
                <a:tc>
                  <a:txBody>
                    <a:bodyPr/>
                    <a:lstStyle/>
                    <a:p>
                      <a:pPr indent="0" lvl="0" marL="0" rtl="0" algn="l">
                        <a:spcBef>
                          <a:spcPts val="0"/>
                        </a:spcBef>
                        <a:spcAft>
                          <a:spcPts val="0"/>
                        </a:spcAft>
                        <a:buNone/>
                      </a:pPr>
                      <a:r>
                        <a:rPr lang="en" sz="1600"/>
                        <a:t>Mengerjakan tampilan, fungsi CRUD halaman dokter dan dokumen bab 5</a:t>
                      </a:r>
                      <a:endParaRPr/>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21"/>
          <p:cNvSpPr/>
          <p:nvPr/>
        </p:nvSpPr>
        <p:spPr>
          <a:xfrm>
            <a:off x="21137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1"/>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KESIMPULAN</a:t>
            </a:r>
            <a:endParaRPr/>
          </a:p>
        </p:txBody>
      </p:sp>
      <p:sp>
        <p:nvSpPr>
          <p:cNvPr id="967" name="Google Shape;967;p21"/>
          <p:cNvSpPr txBox="1"/>
          <p:nvPr>
            <p:ph idx="1" type="subTitle"/>
          </p:nvPr>
        </p:nvSpPr>
        <p:spPr>
          <a:xfrm>
            <a:off x="586050" y="999950"/>
            <a:ext cx="7971900" cy="37905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200"/>
              </a:spcBef>
              <a:spcAft>
                <a:spcPts val="0"/>
              </a:spcAft>
              <a:buNone/>
            </a:pPr>
            <a:r>
              <a:rPr lang="en" sz="1500"/>
              <a:t>Dengan adanya sistem yang telah dikembangkan, dapat disimpulkan bahwa Website Klinik Gigi akan mempermudah dalam proses perawatan gigi. Website ini juga akan lebih efektif serta lebih efisien dalam menjaga keakuratan dan kecepatan untuk memproses data. Hal ini akan mempermudah pasien dalam melakukan perawatan seperti membuat jadwal konsultasi dan melakukan transaksi. Mempermudah dokter untuk melakukan perubahan pada jadwal praktek dan mempermudah admin dalam pengelolaan data pasien.</a:t>
            </a:r>
            <a:endParaRPr sz="1300"/>
          </a:p>
          <a:p>
            <a:pPr indent="0" lvl="0" marL="0" rtl="0" algn="just">
              <a:lnSpc>
                <a:spcPct val="150000"/>
              </a:lnSpc>
              <a:spcBef>
                <a:spcPts val="1200"/>
              </a:spcBef>
              <a:spcAft>
                <a:spcPts val="0"/>
              </a:spcAft>
              <a:buNone/>
            </a:pPr>
            <a:r>
              <a:t/>
            </a:r>
            <a:endParaRPr sz="15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12eaaa85931_1_27"/>
          <p:cNvSpPr/>
          <p:nvPr/>
        </p:nvSpPr>
        <p:spPr>
          <a:xfrm>
            <a:off x="21137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12eaaa85931_1_27"/>
          <p:cNvSpPr txBox="1"/>
          <p:nvPr>
            <p:ph idx="6" type="title"/>
          </p:nvPr>
        </p:nvSpPr>
        <p:spPr>
          <a:xfrm>
            <a:off x="720000" y="3840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SARAN</a:t>
            </a:r>
            <a:endParaRPr/>
          </a:p>
        </p:txBody>
      </p:sp>
      <p:sp>
        <p:nvSpPr>
          <p:cNvPr id="974" name="Google Shape;974;g12eaaa85931_1_27"/>
          <p:cNvSpPr txBox="1"/>
          <p:nvPr>
            <p:ph idx="1" type="subTitle"/>
          </p:nvPr>
        </p:nvSpPr>
        <p:spPr>
          <a:xfrm>
            <a:off x="929250" y="1438150"/>
            <a:ext cx="7173300" cy="30126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200"/>
              </a:spcBef>
              <a:spcAft>
                <a:spcPts val="0"/>
              </a:spcAft>
              <a:buNone/>
            </a:pPr>
            <a:r>
              <a:rPr lang="en"/>
              <a:t>Semoga website yang telah dikembangkan ini dapat dipergunakan dan setiap fungsi diharapkan dapat terus di update sesuai dengan kebutuhan data.</a:t>
            </a:r>
            <a:endParaRPr/>
          </a:p>
          <a:p>
            <a:pPr indent="0" lvl="0" marL="0" rtl="0" algn="just">
              <a:lnSpc>
                <a:spcPct val="150000"/>
              </a:lnSpc>
              <a:spcBef>
                <a:spcPts val="1200"/>
              </a:spcBef>
              <a:spcAft>
                <a:spcPts val="0"/>
              </a:spcAft>
              <a:buNone/>
            </a:pPr>
            <a:r>
              <a:t/>
            </a:r>
            <a:endParaRPr/>
          </a:p>
          <a:p>
            <a:pPr indent="0" lvl="0" marL="0" rtl="0" algn="l">
              <a:lnSpc>
                <a:spcPct val="100000"/>
              </a:lnSpc>
              <a:spcBef>
                <a:spcPts val="120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
          <p:cNvSpPr txBox="1"/>
          <p:nvPr>
            <p:ph type="title"/>
          </p:nvPr>
        </p:nvSpPr>
        <p:spPr>
          <a:xfrm>
            <a:off x="1687425" y="2706875"/>
            <a:ext cx="5721000" cy="82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1"/>
                </a:solidFill>
              </a:rPr>
              <a:t>Gambaran Umum Aplikasi</a:t>
            </a:r>
            <a:endParaRPr>
              <a:solidFill>
                <a:schemeClr val="accent1"/>
              </a:solidFill>
            </a:endParaRPr>
          </a:p>
        </p:txBody>
      </p:sp>
      <p:grpSp>
        <p:nvGrpSpPr>
          <p:cNvPr id="303" name="Google Shape;303;p5"/>
          <p:cNvGrpSpPr/>
          <p:nvPr/>
        </p:nvGrpSpPr>
        <p:grpSpPr>
          <a:xfrm>
            <a:off x="462674" y="-6350"/>
            <a:ext cx="4258551" cy="2021248"/>
            <a:chOff x="462674" y="-6350"/>
            <a:chExt cx="4258551" cy="2021248"/>
          </a:xfrm>
        </p:grpSpPr>
        <p:sp>
          <p:nvSpPr>
            <p:cNvPr id="304" name="Google Shape;304;p5"/>
            <p:cNvSpPr/>
            <p:nvPr/>
          </p:nvSpPr>
          <p:spPr>
            <a:xfrm>
              <a:off x="1435100" y="-6350"/>
              <a:ext cx="3286125" cy="1266825"/>
            </a:xfrm>
            <a:custGeom>
              <a:rect b="b" l="l" r="r" t="t"/>
              <a:pathLst>
                <a:path extrusionOk="0" h="50673" w="131445">
                  <a:moveTo>
                    <a:pt x="0" y="50673"/>
                  </a:moveTo>
                  <a:cubicBezTo>
                    <a:pt x="3677" y="42093"/>
                    <a:pt x="7272" y="31606"/>
                    <a:pt x="15621" y="27432"/>
                  </a:cubicBezTo>
                  <a:cubicBezTo>
                    <a:pt x="25490" y="22497"/>
                    <a:pt x="46446" y="23367"/>
                    <a:pt x="48006" y="34290"/>
                  </a:cubicBezTo>
                  <a:cubicBezTo>
                    <a:pt x="48992" y="41195"/>
                    <a:pt x="33235" y="41969"/>
                    <a:pt x="27432" y="38100"/>
                  </a:cubicBezTo>
                  <a:cubicBezTo>
                    <a:pt x="21194" y="33941"/>
                    <a:pt x="22340" y="20305"/>
                    <a:pt x="28194" y="15621"/>
                  </a:cubicBezTo>
                  <a:cubicBezTo>
                    <a:pt x="40523" y="5757"/>
                    <a:pt x="59842" y="16587"/>
                    <a:pt x="75438" y="19050"/>
                  </a:cubicBezTo>
                  <a:cubicBezTo>
                    <a:pt x="84367" y="20460"/>
                    <a:pt x="93519" y="22076"/>
                    <a:pt x="102489" y="20955"/>
                  </a:cubicBezTo>
                  <a:cubicBezTo>
                    <a:pt x="114311" y="19477"/>
                    <a:pt x="127677" y="11303"/>
                    <a:pt x="131445"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5"/>
            <p:cNvPicPr preferRelativeResize="0"/>
            <p:nvPr/>
          </p:nvPicPr>
          <p:blipFill rotWithShape="1">
            <a:blip r:embed="rId3">
              <a:alphaModFix/>
            </a:blip>
            <a:srcRect b="0" l="0" r="0" t="0"/>
            <a:stretch/>
          </p:blipFill>
          <p:spPr>
            <a:xfrm>
              <a:off x="462674" y="1055723"/>
              <a:ext cx="1586311" cy="959175"/>
            </a:xfrm>
            <a:prstGeom prst="rect">
              <a:avLst/>
            </a:prstGeom>
            <a:noFill/>
            <a:ln>
              <a:noFill/>
            </a:ln>
          </p:spPr>
        </p:pic>
      </p:grpSp>
      <p:grpSp>
        <p:nvGrpSpPr>
          <p:cNvPr id="306" name="Google Shape;306;p5"/>
          <p:cNvGrpSpPr/>
          <p:nvPr/>
        </p:nvGrpSpPr>
        <p:grpSpPr>
          <a:xfrm>
            <a:off x="7039978" y="444248"/>
            <a:ext cx="2138950" cy="2814277"/>
            <a:chOff x="7039978" y="444248"/>
            <a:chExt cx="2138950" cy="2814277"/>
          </a:xfrm>
        </p:grpSpPr>
        <p:pic>
          <p:nvPicPr>
            <p:cNvPr id="307" name="Google Shape;307;p5"/>
            <p:cNvPicPr preferRelativeResize="0"/>
            <p:nvPr/>
          </p:nvPicPr>
          <p:blipFill rotWithShape="1">
            <a:blip r:embed="rId4">
              <a:alphaModFix/>
            </a:blip>
            <a:srcRect b="0" l="0" r="0" t="0"/>
            <a:stretch/>
          </p:blipFill>
          <p:spPr>
            <a:xfrm rot="1728242">
              <a:off x="7208003" y="719325"/>
              <a:ext cx="1414199" cy="1060624"/>
            </a:xfrm>
            <a:prstGeom prst="rect">
              <a:avLst/>
            </a:prstGeom>
            <a:noFill/>
            <a:ln>
              <a:noFill/>
            </a:ln>
          </p:spPr>
        </p:pic>
        <p:sp>
          <p:nvSpPr>
            <p:cNvPr id="308" name="Google Shape;308;p5"/>
            <p:cNvSpPr/>
            <p:nvPr/>
          </p:nvSpPr>
          <p:spPr>
            <a:xfrm>
              <a:off x="7475803" y="1708150"/>
              <a:ext cx="1703125" cy="1550375"/>
            </a:xfrm>
            <a:custGeom>
              <a:rect b="b" l="l" r="r" t="t"/>
              <a:pathLst>
                <a:path extrusionOk="0" h="62015" w="68125">
                  <a:moveTo>
                    <a:pt x="9451" y="0"/>
                  </a:moveTo>
                  <a:cubicBezTo>
                    <a:pt x="7493" y="3917"/>
                    <a:pt x="4921" y="8253"/>
                    <a:pt x="5641" y="12573"/>
                  </a:cubicBezTo>
                  <a:cubicBezTo>
                    <a:pt x="7197" y="21909"/>
                    <a:pt x="18928" y="34707"/>
                    <a:pt x="11356" y="40386"/>
                  </a:cubicBezTo>
                  <a:cubicBezTo>
                    <a:pt x="6659" y="43909"/>
                    <a:pt x="-1550" y="32240"/>
                    <a:pt x="307" y="26670"/>
                  </a:cubicBezTo>
                  <a:cubicBezTo>
                    <a:pt x="1762" y="22304"/>
                    <a:pt x="7943" y="19542"/>
                    <a:pt x="12499" y="20193"/>
                  </a:cubicBezTo>
                  <a:cubicBezTo>
                    <a:pt x="16781" y="20805"/>
                    <a:pt x="19346" y="25516"/>
                    <a:pt x="22405" y="28575"/>
                  </a:cubicBezTo>
                  <a:cubicBezTo>
                    <a:pt x="31087" y="37257"/>
                    <a:pt x="36964" y="48468"/>
                    <a:pt x="45646" y="57150"/>
                  </a:cubicBezTo>
                  <a:cubicBezTo>
                    <a:pt x="50944" y="62448"/>
                    <a:pt x="68125" y="64643"/>
                    <a:pt x="68125" y="5715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 name="Google Shape;309;p5"/>
          <p:cNvPicPr preferRelativeResize="0"/>
          <p:nvPr/>
        </p:nvPicPr>
        <p:blipFill>
          <a:blip r:embed="rId5">
            <a:alphaModFix/>
          </a:blip>
          <a:stretch>
            <a:fillRect/>
          </a:stretch>
        </p:blipFill>
        <p:spPr>
          <a:xfrm>
            <a:off x="3582825" y="773175"/>
            <a:ext cx="2183300" cy="1726150"/>
          </a:xfrm>
          <a:prstGeom prst="rect">
            <a:avLst/>
          </a:prstGeom>
          <a:noFill/>
          <a:ln>
            <a:noFill/>
          </a:ln>
        </p:spPr>
      </p:pic>
      <p:sp>
        <p:nvSpPr>
          <p:cNvPr id="310" name="Google Shape;310;p5"/>
          <p:cNvSpPr txBox="1"/>
          <p:nvPr/>
        </p:nvSpPr>
        <p:spPr>
          <a:xfrm>
            <a:off x="4277225" y="137160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1" name="Google Shape;311;p5"/>
          <p:cNvSpPr txBox="1"/>
          <p:nvPr/>
        </p:nvSpPr>
        <p:spPr>
          <a:xfrm>
            <a:off x="4818650" y="157915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12eaaa85931_1_34"/>
          <p:cNvSpPr/>
          <p:nvPr/>
        </p:nvSpPr>
        <p:spPr>
          <a:xfrm>
            <a:off x="802200" y="708000"/>
            <a:ext cx="7539600" cy="37275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g12eaaa85931_1_34"/>
          <p:cNvGrpSpPr/>
          <p:nvPr/>
        </p:nvGrpSpPr>
        <p:grpSpPr>
          <a:xfrm>
            <a:off x="1650993" y="1445402"/>
            <a:ext cx="501356" cy="500990"/>
            <a:chOff x="5552650" y="2731575"/>
            <a:chExt cx="684725" cy="684225"/>
          </a:xfrm>
        </p:grpSpPr>
        <p:sp>
          <p:nvSpPr>
            <p:cNvPr id="981" name="Google Shape;981;g12eaaa85931_1_34"/>
            <p:cNvSpPr/>
            <p:nvPr/>
          </p:nvSpPr>
          <p:spPr>
            <a:xfrm>
              <a:off x="5552650" y="2928050"/>
              <a:ext cx="487750" cy="487750"/>
            </a:xfrm>
            <a:custGeom>
              <a:rect b="b" l="l" r="r" t="t"/>
              <a:pathLst>
                <a:path extrusionOk="0" h="19510" w="19510">
                  <a:moveTo>
                    <a:pt x="9755" y="1"/>
                  </a:moveTo>
                  <a:lnTo>
                    <a:pt x="9735" y="499"/>
                  </a:lnTo>
                  <a:lnTo>
                    <a:pt x="9695" y="998"/>
                  </a:lnTo>
                  <a:lnTo>
                    <a:pt x="9635" y="1477"/>
                  </a:lnTo>
                  <a:lnTo>
                    <a:pt x="9556" y="1975"/>
                  </a:lnTo>
                  <a:lnTo>
                    <a:pt x="9436" y="2434"/>
                  </a:lnTo>
                  <a:lnTo>
                    <a:pt x="9316" y="2893"/>
                  </a:lnTo>
                  <a:lnTo>
                    <a:pt x="9157" y="3352"/>
                  </a:lnTo>
                  <a:lnTo>
                    <a:pt x="8977" y="3791"/>
                  </a:lnTo>
                  <a:lnTo>
                    <a:pt x="8798" y="4229"/>
                  </a:lnTo>
                  <a:lnTo>
                    <a:pt x="8578" y="4648"/>
                  </a:lnTo>
                  <a:lnTo>
                    <a:pt x="8339" y="5067"/>
                  </a:lnTo>
                  <a:lnTo>
                    <a:pt x="8080" y="5446"/>
                  </a:lnTo>
                  <a:lnTo>
                    <a:pt x="7820" y="5845"/>
                  </a:lnTo>
                  <a:lnTo>
                    <a:pt x="7521" y="6204"/>
                  </a:lnTo>
                  <a:lnTo>
                    <a:pt x="7222" y="6563"/>
                  </a:lnTo>
                  <a:lnTo>
                    <a:pt x="6883" y="6902"/>
                  </a:lnTo>
                  <a:lnTo>
                    <a:pt x="6563" y="7222"/>
                  </a:lnTo>
                  <a:lnTo>
                    <a:pt x="6204" y="7521"/>
                  </a:lnTo>
                  <a:lnTo>
                    <a:pt x="5825" y="7820"/>
                  </a:lnTo>
                  <a:lnTo>
                    <a:pt x="5446" y="8099"/>
                  </a:lnTo>
                  <a:lnTo>
                    <a:pt x="5047" y="8339"/>
                  </a:lnTo>
                  <a:lnTo>
                    <a:pt x="4649" y="8578"/>
                  </a:lnTo>
                  <a:lnTo>
                    <a:pt x="4230" y="8798"/>
                  </a:lnTo>
                  <a:lnTo>
                    <a:pt x="3791" y="8997"/>
                  </a:lnTo>
                  <a:lnTo>
                    <a:pt x="3352" y="9157"/>
                  </a:lnTo>
                  <a:lnTo>
                    <a:pt x="2893" y="9316"/>
                  </a:lnTo>
                  <a:lnTo>
                    <a:pt x="2434" y="9456"/>
                  </a:lnTo>
                  <a:lnTo>
                    <a:pt x="1956" y="9556"/>
                  </a:lnTo>
                  <a:lnTo>
                    <a:pt x="1477" y="9655"/>
                  </a:lnTo>
                  <a:lnTo>
                    <a:pt x="998" y="9715"/>
                  </a:lnTo>
                  <a:lnTo>
                    <a:pt x="499" y="9755"/>
                  </a:lnTo>
                  <a:lnTo>
                    <a:pt x="1" y="9755"/>
                  </a:lnTo>
                  <a:lnTo>
                    <a:pt x="499" y="9775"/>
                  </a:lnTo>
                  <a:lnTo>
                    <a:pt x="998" y="9815"/>
                  </a:lnTo>
                  <a:lnTo>
                    <a:pt x="1477" y="9875"/>
                  </a:lnTo>
                  <a:lnTo>
                    <a:pt x="1956" y="9954"/>
                  </a:lnTo>
                  <a:lnTo>
                    <a:pt x="2434" y="10074"/>
                  </a:lnTo>
                  <a:lnTo>
                    <a:pt x="2893" y="10194"/>
                  </a:lnTo>
                  <a:lnTo>
                    <a:pt x="3352" y="10353"/>
                  </a:lnTo>
                  <a:lnTo>
                    <a:pt x="3791" y="10533"/>
                  </a:lnTo>
                  <a:lnTo>
                    <a:pt x="4230" y="10712"/>
                  </a:lnTo>
                  <a:lnTo>
                    <a:pt x="4649" y="10932"/>
                  </a:lnTo>
                  <a:lnTo>
                    <a:pt x="5047" y="11171"/>
                  </a:lnTo>
                  <a:lnTo>
                    <a:pt x="5446" y="11431"/>
                  </a:lnTo>
                  <a:lnTo>
                    <a:pt x="5825" y="11690"/>
                  </a:lnTo>
                  <a:lnTo>
                    <a:pt x="6204" y="11989"/>
                  </a:lnTo>
                  <a:lnTo>
                    <a:pt x="6563" y="12288"/>
                  </a:lnTo>
                  <a:lnTo>
                    <a:pt x="6883" y="12608"/>
                  </a:lnTo>
                  <a:lnTo>
                    <a:pt x="7222" y="12947"/>
                  </a:lnTo>
                  <a:lnTo>
                    <a:pt x="7521" y="13306"/>
                  </a:lnTo>
                  <a:lnTo>
                    <a:pt x="7820" y="13685"/>
                  </a:lnTo>
                  <a:lnTo>
                    <a:pt x="8080" y="14064"/>
                  </a:lnTo>
                  <a:lnTo>
                    <a:pt x="8339" y="14463"/>
                  </a:lnTo>
                  <a:lnTo>
                    <a:pt x="8578" y="14862"/>
                  </a:lnTo>
                  <a:lnTo>
                    <a:pt x="8798" y="15280"/>
                  </a:lnTo>
                  <a:lnTo>
                    <a:pt x="8977" y="15719"/>
                  </a:lnTo>
                  <a:lnTo>
                    <a:pt x="9157" y="16158"/>
                  </a:lnTo>
                  <a:lnTo>
                    <a:pt x="9316" y="16617"/>
                  </a:lnTo>
                  <a:lnTo>
                    <a:pt x="9436" y="17076"/>
                  </a:lnTo>
                  <a:lnTo>
                    <a:pt x="9556" y="17555"/>
                  </a:lnTo>
                  <a:lnTo>
                    <a:pt x="9635" y="18033"/>
                  </a:lnTo>
                  <a:lnTo>
                    <a:pt x="9695" y="18512"/>
                  </a:lnTo>
                  <a:lnTo>
                    <a:pt x="9735" y="19011"/>
                  </a:lnTo>
                  <a:lnTo>
                    <a:pt x="9755" y="19509"/>
                  </a:lnTo>
                  <a:lnTo>
                    <a:pt x="9755" y="19011"/>
                  </a:lnTo>
                  <a:lnTo>
                    <a:pt x="9795" y="18512"/>
                  </a:lnTo>
                  <a:lnTo>
                    <a:pt x="9855" y="18033"/>
                  </a:lnTo>
                  <a:lnTo>
                    <a:pt x="9955" y="17555"/>
                  </a:lnTo>
                  <a:lnTo>
                    <a:pt x="10054" y="17076"/>
                  </a:lnTo>
                  <a:lnTo>
                    <a:pt x="10194" y="16617"/>
                  </a:lnTo>
                  <a:lnTo>
                    <a:pt x="10334" y="16158"/>
                  </a:lnTo>
                  <a:lnTo>
                    <a:pt x="10513" y="15719"/>
                  </a:lnTo>
                  <a:lnTo>
                    <a:pt x="10713" y="15280"/>
                  </a:lnTo>
                  <a:lnTo>
                    <a:pt x="10932" y="14862"/>
                  </a:lnTo>
                  <a:lnTo>
                    <a:pt x="11171" y="14463"/>
                  </a:lnTo>
                  <a:lnTo>
                    <a:pt x="11411" y="14064"/>
                  </a:lnTo>
                  <a:lnTo>
                    <a:pt x="11690" y="13685"/>
                  </a:lnTo>
                  <a:lnTo>
                    <a:pt x="11989" y="13306"/>
                  </a:lnTo>
                  <a:lnTo>
                    <a:pt x="12288" y="12947"/>
                  </a:lnTo>
                  <a:lnTo>
                    <a:pt x="12608" y="12608"/>
                  </a:lnTo>
                  <a:lnTo>
                    <a:pt x="12947" y="12288"/>
                  </a:lnTo>
                  <a:lnTo>
                    <a:pt x="13306" y="11989"/>
                  </a:lnTo>
                  <a:lnTo>
                    <a:pt x="13665" y="11690"/>
                  </a:lnTo>
                  <a:lnTo>
                    <a:pt x="14044" y="11431"/>
                  </a:lnTo>
                  <a:lnTo>
                    <a:pt x="14443" y="11171"/>
                  </a:lnTo>
                  <a:lnTo>
                    <a:pt x="14862" y="10932"/>
                  </a:lnTo>
                  <a:lnTo>
                    <a:pt x="15281" y="10712"/>
                  </a:lnTo>
                  <a:lnTo>
                    <a:pt x="15719" y="10533"/>
                  </a:lnTo>
                  <a:lnTo>
                    <a:pt x="16158" y="10353"/>
                  </a:lnTo>
                  <a:lnTo>
                    <a:pt x="16617" y="10194"/>
                  </a:lnTo>
                  <a:lnTo>
                    <a:pt x="17076" y="10074"/>
                  </a:lnTo>
                  <a:lnTo>
                    <a:pt x="17535" y="9954"/>
                  </a:lnTo>
                  <a:lnTo>
                    <a:pt x="18033" y="9875"/>
                  </a:lnTo>
                  <a:lnTo>
                    <a:pt x="18512" y="9815"/>
                  </a:lnTo>
                  <a:lnTo>
                    <a:pt x="19011" y="9775"/>
                  </a:lnTo>
                  <a:lnTo>
                    <a:pt x="19509" y="9755"/>
                  </a:lnTo>
                  <a:lnTo>
                    <a:pt x="19011" y="9755"/>
                  </a:lnTo>
                  <a:lnTo>
                    <a:pt x="18512" y="9715"/>
                  </a:lnTo>
                  <a:lnTo>
                    <a:pt x="18033" y="9655"/>
                  </a:lnTo>
                  <a:lnTo>
                    <a:pt x="17535" y="9556"/>
                  </a:lnTo>
                  <a:lnTo>
                    <a:pt x="17076" y="9456"/>
                  </a:lnTo>
                  <a:lnTo>
                    <a:pt x="16617" y="9316"/>
                  </a:lnTo>
                  <a:lnTo>
                    <a:pt x="16158" y="9157"/>
                  </a:lnTo>
                  <a:lnTo>
                    <a:pt x="15719" y="8997"/>
                  </a:lnTo>
                  <a:lnTo>
                    <a:pt x="15281" y="8798"/>
                  </a:lnTo>
                  <a:lnTo>
                    <a:pt x="14862" y="8578"/>
                  </a:lnTo>
                  <a:lnTo>
                    <a:pt x="14443" y="8339"/>
                  </a:lnTo>
                  <a:lnTo>
                    <a:pt x="14044" y="8099"/>
                  </a:lnTo>
                  <a:lnTo>
                    <a:pt x="13665" y="7820"/>
                  </a:lnTo>
                  <a:lnTo>
                    <a:pt x="13306" y="7521"/>
                  </a:lnTo>
                  <a:lnTo>
                    <a:pt x="12947" y="7222"/>
                  </a:lnTo>
                  <a:lnTo>
                    <a:pt x="12608" y="6902"/>
                  </a:lnTo>
                  <a:lnTo>
                    <a:pt x="12288" y="6563"/>
                  </a:lnTo>
                  <a:lnTo>
                    <a:pt x="11989" y="6204"/>
                  </a:lnTo>
                  <a:lnTo>
                    <a:pt x="11690" y="5845"/>
                  </a:lnTo>
                  <a:lnTo>
                    <a:pt x="11411" y="5446"/>
                  </a:lnTo>
                  <a:lnTo>
                    <a:pt x="11171" y="5067"/>
                  </a:lnTo>
                  <a:lnTo>
                    <a:pt x="10932" y="4648"/>
                  </a:lnTo>
                  <a:lnTo>
                    <a:pt x="10713" y="4229"/>
                  </a:lnTo>
                  <a:lnTo>
                    <a:pt x="10513" y="3791"/>
                  </a:lnTo>
                  <a:lnTo>
                    <a:pt x="10334" y="3352"/>
                  </a:lnTo>
                  <a:lnTo>
                    <a:pt x="10194" y="2893"/>
                  </a:lnTo>
                  <a:lnTo>
                    <a:pt x="10054" y="2434"/>
                  </a:lnTo>
                  <a:lnTo>
                    <a:pt x="9955" y="1975"/>
                  </a:lnTo>
                  <a:lnTo>
                    <a:pt x="9855" y="1477"/>
                  </a:lnTo>
                  <a:lnTo>
                    <a:pt x="9795" y="998"/>
                  </a:lnTo>
                  <a:lnTo>
                    <a:pt x="9755" y="499"/>
                  </a:lnTo>
                  <a:lnTo>
                    <a:pt x="97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12eaaa85931_1_34"/>
            <p:cNvSpPr/>
            <p:nvPr/>
          </p:nvSpPr>
          <p:spPr>
            <a:xfrm>
              <a:off x="6141100" y="2731575"/>
              <a:ext cx="96275" cy="96275"/>
            </a:xfrm>
            <a:custGeom>
              <a:rect b="b" l="l" r="r" t="t"/>
              <a:pathLst>
                <a:path extrusionOk="0" h="3851" w="3851">
                  <a:moveTo>
                    <a:pt x="1916" y="0"/>
                  </a:moveTo>
                  <a:lnTo>
                    <a:pt x="1716" y="20"/>
                  </a:lnTo>
                  <a:lnTo>
                    <a:pt x="1537" y="40"/>
                  </a:lnTo>
                  <a:lnTo>
                    <a:pt x="1337" y="80"/>
                  </a:lnTo>
                  <a:lnTo>
                    <a:pt x="1178" y="160"/>
                  </a:lnTo>
                  <a:lnTo>
                    <a:pt x="998" y="240"/>
                  </a:lnTo>
                  <a:lnTo>
                    <a:pt x="839" y="339"/>
                  </a:lnTo>
                  <a:lnTo>
                    <a:pt x="699" y="439"/>
                  </a:lnTo>
                  <a:lnTo>
                    <a:pt x="559" y="559"/>
                  </a:lnTo>
                  <a:lnTo>
                    <a:pt x="440" y="698"/>
                  </a:lnTo>
                  <a:lnTo>
                    <a:pt x="320" y="858"/>
                  </a:lnTo>
                  <a:lnTo>
                    <a:pt x="220" y="1018"/>
                  </a:lnTo>
                  <a:lnTo>
                    <a:pt x="140" y="1177"/>
                  </a:lnTo>
                  <a:lnTo>
                    <a:pt x="81" y="1357"/>
                  </a:lnTo>
                  <a:lnTo>
                    <a:pt x="41" y="1536"/>
                  </a:lnTo>
                  <a:lnTo>
                    <a:pt x="1" y="1736"/>
                  </a:lnTo>
                  <a:lnTo>
                    <a:pt x="1" y="1935"/>
                  </a:lnTo>
                  <a:lnTo>
                    <a:pt x="1" y="2115"/>
                  </a:lnTo>
                  <a:lnTo>
                    <a:pt x="41" y="2314"/>
                  </a:lnTo>
                  <a:lnTo>
                    <a:pt x="81" y="2494"/>
                  </a:lnTo>
                  <a:lnTo>
                    <a:pt x="140" y="2673"/>
                  </a:lnTo>
                  <a:lnTo>
                    <a:pt x="220" y="2853"/>
                  </a:lnTo>
                  <a:lnTo>
                    <a:pt x="320" y="3012"/>
                  </a:lnTo>
                  <a:lnTo>
                    <a:pt x="440" y="3152"/>
                  </a:lnTo>
                  <a:lnTo>
                    <a:pt x="559" y="3292"/>
                  </a:lnTo>
                  <a:lnTo>
                    <a:pt x="699" y="3411"/>
                  </a:lnTo>
                  <a:lnTo>
                    <a:pt x="839" y="3531"/>
                  </a:lnTo>
                  <a:lnTo>
                    <a:pt x="998" y="3611"/>
                  </a:lnTo>
                  <a:lnTo>
                    <a:pt x="1178" y="3691"/>
                  </a:lnTo>
                  <a:lnTo>
                    <a:pt x="1337" y="3770"/>
                  </a:lnTo>
                  <a:lnTo>
                    <a:pt x="1537" y="3810"/>
                  </a:lnTo>
                  <a:lnTo>
                    <a:pt x="1716" y="3850"/>
                  </a:lnTo>
                  <a:lnTo>
                    <a:pt x="2115" y="3850"/>
                  </a:lnTo>
                  <a:lnTo>
                    <a:pt x="2315" y="3810"/>
                  </a:lnTo>
                  <a:lnTo>
                    <a:pt x="2494" y="3770"/>
                  </a:lnTo>
                  <a:lnTo>
                    <a:pt x="2674" y="3691"/>
                  </a:lnTo>
                  <a:lnTo>
                    <a:pt x="2833" y="3611"/>
                  </a:lnTo>
                  <a:lnTo>
                    <a:pt x="2993" y="3531"/>
                  </a:lnTo>
                  <a:lnTo>
                    <a:pt x="3133" y="3411"/>
                  </a:lnTo>
                  <a:lnTo>
                    <a:pt x="3272" y="3292"/>
                  </a:lnTo>
                  <a:lnTo>
                    <a:pt x="3412" y="3152"/>
                  </a:lnTo>
                  <a:lnTo>
                    <a:pt x="3512" y="3012"/>
                  </a:lnTo>
                  <a:lnTo>
                    <a:pt x="3611" y="2853"/>
                  </a:lnTo>
                  <a:lnTo>
                    <a:pt x="3691" y="2673"/>
                  </a:lnTo>
                  <a:lnTo>
                    <a:pt x="3751" y="2494"/>
                  </a:lnTo>
                  <a:lnTo>
                    <a:pt x="3811" y="2314"/>
                  </a:lnTo>
                  <a:lnTo>
                    <a:pt x="3831" y="2115"/>
                  </a:lnTo>
                  <a:lnTo>
                    <a:pt x="3851" y="1935"/>
                  </a:lnTo>
                  <a:lnTo>
                    <a:pt x="3831" y="1736"/>
                  </a:lnTo>
                  <a:lnTo>
                    <a:pt x="3811" y="1536"/>
                  </a:lnTo>
                  <a:lnTo>
                    <a:pt x="3751" y="1357"/>
                  </a:lnTo>
                  <a:lnTo>
                    <a:pt x="3691" y="1177"/>
                  </a:lnTo>
                  <a:lnTo>
                    <a:pt x="3611" y="1018"/>
                  </a:lnTo>
                  <a:lnTo>
                    <a:pt x="3512" y="858"/>
                  </a:lnTo>
                  <a:lnTo>
                    <a:pt x="3412" y="698"/>
                  </a:lnTo>
                  <a:lnTo>
                    <a:pt x="3272" y="559"/>
                  </a:lnTo>
                  <a:lnTo>
                    <a:pt x="3133" y="439"/>
                  </a:lnTo>
                  <a:lnTo>
                    <a:pt x="2993" y="339"/>
                  </a:lnTo>
                  <a:lnTo>
                    <a:pt x="2833" y="240"/>
                  </a:lnTo>
                  <a:lnTo>
                    <a:pt x="2674" y="160"/>
                  </a:lnTo>
                  <a:lnTo>
                    <a:pt x="2494" y="80"/>
                  </a:lnTo>
                  <a:lnTo>
                    <a:pt x="2315" y="40"/>
                  </a:lnTo>
                  <a:lnTo>
                    <a:pt x="2115" y="20"/>
                  </a:lnTo>
                  <a:lnTo>
                    <a:pt x="19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3" name="Google Shape;983;g12eaaa85931_1_34"/>
          <p:cNvSpPr/>
          <p:nvPr/>
        </p:nvSpPr>
        <p:spPr>
          <a:xfrm>
            <a:off x="2326317" y="435518"/>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4" name="Google Shape;984;g12eaaa85931_1_34"/>
          <p:cNvGrpSpPr/>
          <p:nvPr/>
        </p:nvGrpSpPr>
        <p:grpSpPr>
          <a:xfrm>
            <a:off x="8" y="2"/>
            <a:ext cx="2184277" cy="749880"/>
            <a:chOff x="3555275" y="-36124"/>
            <a:chExt cx="3425242" cy="1046149"/>
          </a:xfrm>
        </p:grpSpPr>
        <p:sp>
          <p:nvSpPr>
            <p:cNvPr id="985" name="Google Shape;985;g12eaaa85931_1_34"/>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6" name="Google Shape;986;g12eaaa85931_1_34"/>
            <p:cNvPicPr preferRelativeResize="0"/>
            <p:nvPr/>
          </p:nvPicPr>
          <p:blipFill rotWithShape="1">
            <a:blip r:embed="rId3">
              <a:alphaModFix/>
            </a:blip>
            <a:srcRect b="0" l="0" r="0" t="0"/>
            <a:stretch/>
          </p:blipFill>
          <p:spPr>
            <a:xfrm>
              <a:off x="6189775" y="317425"/>
              <a:ext cx="790742" cy="692600"/>
            </a:xfrm>
            <a:prstGeom prst="rect">
              <a:avLst/>
            </a:prstGeom>
            <a:noFill/>
            <a:ln>
              <a:noFill/>
            </a:ln>
          </p:spPr>
        </p:pic>
      </p:grpSp>
      <p:pic>
        <p:nvPicPr>
          <p:cNvPr id="987" name="Google Shape;987;g12eaaa85931_1_34"/>
          <p:cNvPicPr preferRelativeResize="0"/>
          <p:nvPr/>
        </p:nvPicPr>
        <p:blipFill rotWithShape="1">
          <a:blip r:embed="rId4">
            <a:alphaModFix/>
          </a:blip>
          <a:srcRect b="0" l="0" r="0" t="0"/>
          <a:stretch/>
        </p:blipFill>
        <p:spPr>
          <a:xfrm>
            <a:off x="6727252" y="3653116"/>
            <a:ext cx="1730299" cy="692609"/>
          </a:xfrm>
          <a:prstGeom prst="rect">
            <a:avLst/>
          </a:prstGeom>
          <a:noFill/>
          <a:ln>
            <a:noFill/>
          </a:ln>
        </p:spPr>
      </p:pic>
      <p:sp>
        <p:nvSpPr>
          <p:cNvPr id="988" name="Google Shape;988;g12eaaa85931_1_34"/>
          <p:cNvSpPr/>
          <p:nvPr/>
        </p:nvSpPr>
        <p:spPr>
          <a:xfrm>
            <a:off x="7961450" y="2103675"/>
            <a:ext cx="1182552" cy="3039823"/>
          </a:xfrm>
          <a:custGeom>
            <a:rect b="b" l="l" r="r" t="t"/>
            <a:pathLst>
              <a:path extrusionOk="0" h="144926" w="80391">
                <a:moveTo>
                  <a:pt x="0" y="107442"/>
                </a:moveTo>
                <a:cubicBezTo>
                  <a:pt x="8903" y="113108"/>
                  <a:pt x="20193" y="121273"/>
                  <a:pt x="20193" y="131826"/>
                </a:cubicBezTo>
                <a:cubicBezTo>
                  <a:pt x="20193" y="136166"/>
                  <a:pt x="19389" y="141865"/>
                  <a:pt x="15621" y="144018"/>
                </a:cubicBezTo>
                <a:cubicBezTo>
                  <a:pt x="11877" y="146158"/>
                  <a:pt x="6097" y="144019"/>
                  <a:pt x="3048" y="140970"/>
                </a:cubicBezTo>
                <a:cubicBezTo>
                  <a:pt x="-3190" y="134732"/>
                  <a:pt x="5227" y="120061"/>
                  <a:pt x="13335" y="116586"/>
                </a:cubicBezTo>
                <a:cubicBezTo>
                  <a:pt x="17544" y="114782"/>
                  <a:pt x="22484" y="116150"/>
                  <a:pt x="27051" y="115824"/>
                </a:cubicBezTo>
                <a:cubicBezTo>
                  <a:pt x="33170" y="115387"/>
                  <a:pt x="39550" y="112190"/>
                  <a:pt x="43434" y="107442"/>
                </a:cubicBezTo>
                <a:cubicBezTo>
                  <a:pt x="51750" y="97278"/>
                  <a:pt x="56735" y="83216"/>
                  <a:pt x="56007" y="70104"/>
                </a:cubicBezTo>
                <a:cubicBezTo>
                  <a:pt x="55303" y="57425"/>
                  <a:pt x="49344" y="45013"/>
                  <a:pt x="50673" y="32385"/>
                </a:cubicBezTo>
                <a:cubicBezTo>
                  <a:pt x="52207" y="17814"/>
                  <a:pt x="65740" y="0"/>
                  <a:pt x="80391"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2eaaa85931_1_34"/>
          <p:cNvSpPr txBox="1"/>
          <p:nvPr>
            <p:ph type="title"/>
          </p:nvPr>
        </p:nvSpPr>
        <p:spPr>
          <a:xfrm>
            <a:off x="2471100" y="359600"/>
            <a:ext cx="4839300" cy="53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Demo Aplikasi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p24"/>
          <p:cNvGrpSpPr/>
          <p:nvPr/>
        </p:nvGrpSpPr>
        <p:grpSpPr>
          <a:xfrm rot="1704775">
            <a:off x="5705422" y="-224110"/>
            <a:ext cx="3425081" cy="1046100"/>
            <a:chOff x="3555275" y="-36124"/>
            <a:chExt cx="3425242" cy="1046149"/>
          </a:xfrm>
        </p:grpSpPr>
        <p:sp>
          <p:nvSpPr>
            <p:cNvPr id="995" name="Google Shape;995;p24"/>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24"/>
            <p:cNvPicPr preferRelativeResize="0"/>
            <p:nvPr/>
          </p:nvPicPr>
          <p:blipFill rotWithShape="1">
            <a:blip r:embed="rId3">
              <a:alphaModFix/>
            </a:blip>
            <a:srcRect b="0" l="0" r="0" t="0"/>
            <a:stretch/>
          </p:blipFill>
          <p:spPr>
            <a:xfrm>
              <a:off x="6189775" y="317425"/>
              <a:ext cx="790742" cy="692600"/>
            </a:xfrm>
            <a:prstGeom prst="rect">
              <a:avLst/>
            </a:prstGeom>
            <a:noFill/>
            <a:ln>
              <a:noFill/>
            </a:ln>
          </p:spPr>
        </p:pic>
      </p:grpSp>
      <p:cxnSp>
        <p:nvCxnSpPr>
          <p:cNvPr id="997" name="Google Shape;997;p24"/>
          <p:cNvCxnSpPr>
            <a:stCxn id="998" idx="4"/>
            <a:endCxn id="999" idx="6"/>
          </p:cNvCxnSpPr>
          <p:nvPr/>
        </p:nvCxnSpPr>
        <p:spPr>
          <a:xfrm flipH="1" rot="-5400000">
            <a:off x="4360381" y="2192802"/>
            <a:ext cx="822300" cy="435000"/>
          </a:xfrm>
          <a:prstGeom prst="curvedConnector3">
            <a:avLst>
              <a:gd fmla="val 50000" name="adj1"/>
            </a:avLst>
          </a:prstGeom>
          <a:noFill/>
          <a:ln cap="flat" cmpd="sng" w="19050">
            <a:solidFill>
              <a:schemeClr val="lt1"/>
            </a:solidFill>
            <a:prstDash val="dash"/>
            <a:round/>
            <a:headEnd len="sm" w="sm" type="none"/>
            <a:tailEnd len="sm" w="sm" type="none"/>
          </a:ln>
        </p:spPr>
      </p:cxnSp>
      <p:cxnSp>
        <p:nvCxnSpPr>
          <p:cNvPr id="1000" name="Google Shape;1000;p24"/>
          <p:cNvCxnSpPr>
            <a:stCxn id="999" idx="4"/>
            <a:endCxn id="1001" idx="2"/>
          </p:cNvCxnSpPr>
          <p:nvPr/>
        </p:nvCxnSpPr>
        <p:spPr>
          <a:xfrm rot="5400000">
            <a:off x="3925381" y="3450102"/>
            <a:ext cx="822300" cy="435000"/>
          </a:xfrm>
          <a:prstGeom prst="curvedConnector3">
            <a:avLst>
              <a:gd fmla="val 50000" name="adj1"/>
            </a:avLst>
          </a:prstGeom>
          <a:noFill/>
          <a:ln cap="flat" cmpd="sng" w="19050">
            <a:solidFill>
              <a:schemeClr val="lt1"/>
            </a:solidFill>
            <a:prstDash val="dash"/>
            <a:round/>
            <a:headEnd len="sm" w="sm" type="none"/>
            <a:tailEnd len="sm" w="sm" type="none"/>
          </a:ln>
        </p:spPr>
      </p:cxnSp>
      <p:grpSp>
        <p:nvGrpSpPr>
          <p:cNvPr id="1002" name="Google Shape;1002;p24"/>
          <p:cNvGrpSpPr/>
          <p:nvPr/>
        </p:nvGrpSpPr>
        <p:grpSpPr>
          <a:xfrm>
            <a:off x="242236" y="3812097"/>
            <a:ext cx="2549739" cy="1344102"/>
            <a:chOff x="242236" y="3812097"/>
            <a:chExt cx="2549739" cy="1344102"/>
          </a:xfrm>
        </p:grpSpPr>
        <p:pic>
          <p:nvPicPr>
            <p:cNvPr id="1003" name="Google Shape;1003;p24"/>
            <p:cNvPicPr preferRelativeResize="0"/>
            <p:nvPr/>
          </p:nvPicPr>
          <p:blipFill rotWithShape="1">
            <a:blip r:embed="rId4">
              <a:alphaModFix/>
            </a:blip>
            <a:srcRect b="0" l="0" r="0" t="0"/>
            <a:stretch/>
          </p:blipFill>
          <p:spPr>
            <a:xfrm flipH="1">
              <a:off x="1649767" y="3812097"/>
              <a:ext cx="1142208" cy="457200"/>
            </a:xfrm>
            <a:prstGeom prst="rect">
              <a:avLst/>
            </a:prstGeom>
            <a:noFill/>
            <a:ln>
              <a:noFill/>
            </a:ln>
          </p:spPr>
        </p:pic>
        <p:sp>
          <p:nvSpPr>
            <p:cNvPr id="1004" name="Google Shape;1004;p24"/>
            <p:cNvSpPr/>
            <p:nvPr/>
          </p:nvSpPr>
          <p:spPr>
            <a:xfrm>
              <a:off x="242236" y="4029774"/>
              <a:ext cx="1754850" cy="1126425"/>
            </a:xfrm>
            <a:custGeom>
              <a:rect b="b" l="l" r="r" t="t"/>
              <a:pathLst>
                <a:path extrusionOk="0" h="45057" w="70194">
                  <a:moveTo>
                    <a:pt x="70194" y="8862"/>
                  </a:moveTo>
                  <a:cubicBezTo>
                    <a:pt x="69106" y="11310"/>
                    <a:pt x="68399" y="14522"/>
                    <a:pt x="66003" y="15720"/>
                  </a:cubicBezTo>
                  <a:cubicBezTo>
                    <a:pt x="55060" y="21192"/>
                    <a:pt x="41876" y="7613"/>
                    <a:pt x="29808" y="9624"/>
                  </a:cubicBezTo>
                  <a:cubicBezTo>
                    <a:pt x="25481" y="10345"/>
                    <a:pt x="20248" y="11068"/>
                    <a:pt x="17616" y="14577"/>
                  </a:cubicBezTo>
                  <a:cubicBezTo>
                    <a:pt x="14984" y="18086"/>
                    <a:pt x="16824" y="25382"/>
                    <a:pt x="12663" y="26769"/>
                  </a:cubicBezTo>
                  <a:cubicBezTo>
                    <a:pt x="6508" y="28821"/>
                    <a:pt x="-627" y="18359"/>
                    <a:pt x="90" y="11910"/>
                  </a:cubicBezTo>
                  <a:cubicBezTo>
                    <a:pt x="629" y="7061"/>
                    <a:pt x="4500" y="1663"/>
                    <a:pt x="9234" y="480"/>
                  </a:cubicBezTo>
                  <a:cubicBezTo>
                    <a:pt x="14962" y="-952"/>
                    <a:pt x="22566" y="1391"/>
                    <a:pt x="25998" y="6195"/>
                  </a:cubicBezTo>
                  <a:cubicBezTo>
                    <a:pt x="33716" y="17001"/>
                    <a:pt x="28822" y="33180"/>
                    <a:pt x="34761" y="4505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24"/>
          <p:cNvSpPr txBox="1"/>
          <p:nvPr>
            <p:ph type="title"/>
          </p:nvPr>
        </p:nvSpPr>
        <p:spPr>
          <a:xfrm>
            <a:off x="2512650" y="1430077"/>
            <a:ext cx="4118700" cy="212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sz="7200"/>
              <a:t>Thank </a:t>
            </a:r>
            <a:endParaRPr sz="7200"/>
          </a:p>
          <a:p>
            <a:pPr indent="0" lvl="0" marL="0" rtl="0" algn="ctr">
              <a:lnSpc>
                <a:spcPct val="100000"/>
              </a:lnSpc>
              <a:spcBef>
                <a:spcPts val="0"/>
              </a:spcBef>
              <a:spcAft>
                <a:spcPts val="0"/>
              </a:spcAft>
              <a:buSzPts val="3200"/>
              <a:buNone/>
            </a:pPr>
            <a:r>
              <a:rPr lang="en" sz="7200"/>
              <a:t>You!</a:t>
            </a:r>
            <a:endParaRPr sz="7200"/>
          </a:p>
        </p:txBody>
      </p:sp>
      <p:grpSp>
        <p:nvGrpSpPr>
          <p:cNvPr id="1006" name="Google Shape;1006;p24"/>
          <p:cNvGrpSpPr/>
          <p:nvPr/>
        </p:nvGrpSpPr>
        <p:grpSpPr>
          <a:xfrm flipH="1" rot="10800000">
            <a:off x="6909803" y="1999148"/>
            <a:ext cx="2234201" cy="3106852"/>
            <a:chOff x="6944728" y="1245698"/>
            <a:chExt cx="2234201" cy="3106852"/>
          </a:xfrm>
        </p:grpSpPr>
        <p:pic>
          <p:nvPicPr>
            <p:cNvPr id="1007" name="Google Shape;1007;p24"/>
            <p:cNvPicPr preferRelativeResize="0"/>
            <p:nvPr/>
          </p:nvPicPr>
          <p:blipFill rotWithShape="1">
            <a:blip r:embed="rId5">
              <a:alphaModFix/>
            </a:blip>
            <a:srcRect b="0" l="0" r="0" t="0"/>
            <a:stretch/>
          </p:blipFill>
          <p:spPr>
            <a:xfrm rot="1728242">
              <a:off x="7112753" y="1520775"/>
              <a:ext cx="1414199" cy="1060624"/>
            </a:xfrm>
            <a:prstGeom prst="rect">
              <a:avLst/>
            </a:prstGeom>
            <a:noFill/>
            <a:ln>
              <a:noFill/>
            </a:ln>
          </p:spPr>
        </p:pic>
        <p:sp>
          <p:nvSpPr>
            <p:cNvPr id="1008" name="Google Shape;1008;p24"/>
            <p:cNvSpPr/>
            <p:nvPr/>
          </p:nvSpPr>
          <p:spPr>
            <a:xfrm>
              <a:off x="7159104" y="2498725"/>
              <a:ext cx="2019825" cy="1853825"/>
            </a:xfrm>
            <a:custGeom>
              <a:rect b="b" l="l" r="r" t="t"/>
              <a:pathLst>
                <a:path extrusionOk="0" h="74153" w="80793">
                  <a:moveTo>
                    <a:pt x="17166" y="0"/>
                  </a:moveTo>
                  <a:cubicBezTo>
                    <a:pt x="13888" y="5900"/>
                    <a:pt x="9471" y="12353"/>
                    <a:pt x="10308" y="19050"/>
                  </a:cubicBezTo>
                  <a:cubicBezTo>
                    <a:pt x="12051" y="32993"/>
                    <a:pt x="29747" y="53607"/>
                    <a:pt x="17547" y="60579"/>
                  </a:cubicBezTo>
                  <a:cubicBezTo>
                    <a:pt x="12978" y="63190"/>
                    <a:pt x="3880" y="63179"/>
                    <a:pt x="1926" y="58293"/>
                  </a:cubicBezTo>
                  <a:cubicBezTo>
                    <a:pt x="-2091" y="48251"/>
                    <a:pt x="20" y="28829"/>
                    <a:pt x="10689" y="27051"/>
                  </a:cubicBezTo>
                  <a:cubicBezTo>
                    <a:pt x="28937" y="24010"/>
                    <a:pt x="37231" y="52831"/>
                    <a:pt x="50313" y="65913"/>
                  </a:cubicBezTo>
                  <a:cubicBezTo>
                    <a:pt x="55100" y="70700"/>
                    <a:pt x="62280" y="74871"/>
                    <a:pt x="68982" y="73914"/>
                  </a:cubicBezTo>
                  <a:cubicBezTo>
                    <a:pt x="74150" y="73176"/>
                    <a:pt x="78458" y="68297"/>
                    <a:pt x="80793" y="6362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4"/>
          <p:cNvGrpSpPr/>
          <p:nvPr/>
        </p:nvGrpSpPr>
        <p:grpSpPr>
          <a:xfrm>
            <a:off x="-60675" y="-286175"/>
            <a:ext cx="2294867" cy="3843250"/>
            <a:chOff x="-22225" y="398550"/>
            <a:chExt cx="2294867" cy="3843250"/>
          </a:xfrm>
        </p:grpSpPr>
        <p:sp>
          <p:nvSpPr>
            <p:cNvPr id="1010" name="Google Shape;1010;p24"/>
            <p:cNvSpPr/>
            <p:nvPr/>
          </p:nvSpPr>
          <p:spPr>
            <a:xfrm>
              <a:off x="-22225" y="936625"/>
              <a:ext cx="1815700" cy="3305175"/>
            </a:xfrm>
            <a:custGeom>
              <a:rect b="b" l="l" r="r" t="t"/>
              <a:pathLst>
                <a:path extrusionOk="0" h="132207" w="72628">
                  <a:moveTo>
                    <a:pt x="72390" y="0"/>
                  </a:moveTo>
                  <a:cubicBezTo>
                    <a:pt x="67691" y="3916"/>
                    <a:pt x="61204" y="7682"/>
                    <a:pt x="60198" y="13716"/>
                  </a:cubicBezTo>
                  <a:cubicBezTo>
                    <a:pt x="58114" y="26221"/>
                    <a:pt x="60175" y="40630"/>
                    <a:pt x="52959" y="51054"/>
                  </a:cubicBezTo>
                  <a:cubicBezTo>
                    <a:pt x="50501" y="54604"/>
                    <a:pt x="45840" y="57390"/>
                    <a:pt x="41529" y="57150"/>
                  </a:cubicBezTo>
                  <a:cubicBezTo>
                    <a:pt x="35331" y="56806"/>
                    <a:pt x="29251" y="52591"/>
                    <a:pt x="25527" y="47625"/>
                  </a:cubicBezTo>
                  <a:cubicBezTo>
                    <a:pt x="21672" y="42484"/>
                    <a:pt x="25527" y="31369"/>
                    <a:pt x="31623" y="29337"/>
                  </a:cubicBezTo>
                  <a:cubicBezTo>
                    <a:pt x="45187" y="24816"/>
                    <a:pt x="70040" y="28569"/>
                    <a:pt x="72390" y="42672"/>
                  </a:cubicBezTo>
                  <a:cubicBezTo>
                    <a:pt x="73342" y="48387"/>
                    <a:pt x="68246" y="53658"/>
                    <a:pt x="64770" y="58293"/>
                  </a:cubicBezTo>
                  <a:cubicBezTo>
                    <a:pt x="57866" y="67498"/>
                    <a:pt x="51590" y="77243"/>
                    <a:pt x="43815" y="85725"/>
                  </a:cubicBezTo>
                  <a:cubicBezTo>
                    <a:pt x="29427" y="101421"/>
                    <a:pt x="19045" y="122685"/>
                    <a:pt x="0" y="132207"/>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1" name="Google Shape;1011;p24"/>
            <p:cNvPicPr preferRelativeResize="0"/>
            <p:nvPr/>
          </p:nvPicPr>
          <p:blipFill rotWithShape="1">
            <a:blip r:embed="rId3">
              <a:alphaModFix/>
            </a:blip>
            <a:srcRect b="0" l="0" r="0" t="0"/>
            <a:stretch/>
          </p:blipFill>
          <p:spPr>
            <a:xfrm>
              <a:off x="1481900" y="398550"/>
              <a:ext cx="790742" cy="6926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
          <p:cNvSpPr/>
          <p:nvPr/>
        </p:nvSpPr>
        <p:spPr>
          <a:xfrm rot="1704775">
            <a:off x="6881948" y="642451"/>
            <a:ext cx="2940387" cy="948130"/>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1961313" y="304800"/>
            <a:ext cx="5221367" cy="621787"/>
          </a:xfrm>
          <a:custGeom>
            <a:rect b="b" l="l" r="r" t="t"/>
            <a:pathLst>
              <a:path extrusionOk="0" h="34197" w="285750">
                <a:moveTo>
                  <a:pt x="0" y="0"/>
                </a:moveTo>
                <a:lnTo>
                  <a:pt x="1634" y="2096"/>
                </a:lnTo>
                <a:lnTo>
                  <a:pt x="3431" y="4329"/>
                </a:lnTo>
                <a:lnTo>
                  <a:pt x="5636" y="7025"/>
                </a:lnTo>
                <a:lnTo>
                  <a:pt x="6861" y="8495"/>
                </a:lnTo>
                <a:lnTo>
                  <a:pt x="8141" y="9965"/>
                </a:lnTo>
                <a:lnTo>
                  <a:pt x="9421" y="11435"/>
                </a:lnTo>
                <a:lnTo>
                  <a:pt x="10728" y="12851"/>
                </a:lnTo>
                <a:lnTo>
                  <a:pt x="12007" y="14212"/>
                </a:lnTo>
                <a:lnTo>
                  <a:pt x="13260" y="15492"/>
                </a:lnTo>
                <a:lnTo>
                  <a:pt x="14458" y="16636"/>
                </a:lnTo>
                <a:lnTo>
                  <a:pt x="15029" y="17126"/>
                </a:lnTo>
                <a:lnTo>
                  <a:pt x="15574" y="17616"/>
                </a:lnTo>
                <a:lnTo>
                  <a:pt x="13423" y="19821"/>
                </a:lnTo>
                <a:lnTo>
                  <a:pt x="10945" y="22381"/>
                </a:lnTo>
                <a:lnTo>
                  <a:pt x="8359" y="25130"/>
                </a:lnTo>
                <a:lnTo>
                  <a:pt x="5854" y="27853"/>
                </a:lnTo>
                <a:lnTo>
                  <a:pt x="1715" y="32318"/>
                </a:lnTo>
                <a:lnTo>
                  <a:pt x="0" y="34197"/>
                </a:lnTo>
                <a:lnTo>
                  <a:pt x="26601" y="34197"/>
                </a:lnTo>
                <a:lnTo>
                  <a:pt x="33326" y="34143"/>
                </a:lnTo>
                <a:lnTo>
                  <a:pt x="39970" y="34088"/>
                </a:lnTo>
                <a:lnTo>
                  <a:pt x="44380" y="34088"/>
                </a:lnTo>
                <a:lnTo>
                  <a:pt x="49172" y="34034"/>
                </a:lnTo>
                <a:lnTo>
                  <a:pt x="53937" y="33979"/>
                </a:lnTo>
                <a:lnTo>
                  <a:pt x="63412" y="33761"/>
                </a:lnTo>
                <a:lnTo>
                  <a:pt x="68123" y="33652"/>
                </a:lnTo>
                <a:lnTo>
                  <a:pt x="72833" y="33544"/>
                </a:lnTo>
                <a:lnTo>
                  <a:pt x="77543" y="33489"/>
                </a:lnTo>
                <a:lnTo>
                  <a:pt x="82254" y="33462"/>
                </a:lnTo>
                <a:lnTo>
                  <a:pt x="85085" y="33462"/>
                </a:lnTo>
                <a:lnTo>
                  <a:pt x="229580" y="33843"/>
                </a:lnTo>
                <a:lnTo>
                  <a:pt x="238456" y="33979"/>
                </a:lnTo>
                <a:lnTo>
                  <a:pt x="247305" y="34061"/>
                </a:lnTo>
                <a:lnTo>
                  <a:pt x="265085" y="34197"/>
                </a:lnTo>
                <a:lnTo>
                  <a:pt x="285750" y="34197"/>
                </a:lnTo>
                <a:lnTo>
                  <a:pt x="285015" y="33326"/>
                </a:lnTo>
                <a:lnTo>
                  <a:pt x="283027" y="31093"/>
                </a:lnTo>
                <a:lnTo>
                  <a:pt x="281693" y="29650"/>
                </a:lnTo>
                <a:lnTo>
                  <a:pt x="280223" y="28044"/>
                </a:lnTo>
                <a:lnTo>
                  <a:pt x="278644" y="26356"/>
                </a:lnTo>
                <a:lnTo>
                  <a:pt x="277010" y="24668"/>
                </a:lnTo>
                <a:lnTo>
                  <a:pt x="272790" y="20366"/>
                </a:lnTo>
                <a:lnTo>
                  <a:pt x="271864" y="19440"/>
                </a:lnTo>
                <a:lnTo>
                  <a:pt x="270993" y="18623"/>
                </a:lnTo>
                <a:lnTo>
                  <a:pt x="270230" y="17943"/>
                </a:lnTo>
                <a:lnTo>
                  <a:pt x="269577" y="17371"/>
                </a:lnTo>
                <a:lnTo>
                  <a:pt x="268624" y="16608"/>
                </a:lnTo>
                <a:lnTo>
                  <a:pt x="268297" y="16336"/>
                </a:lnTo>
                <a:lnTo>
                  <a:pt x="268733" y="16118"/>
                </a:lnTo>
                <a:lnTo>
                  <a:pt x="269223" y="15846"/>
                </a:lnTo>
                <a:lnTo>
                  <a:pt x="269877" y="15438"/>
                </a:lnTo>
                <a:lnTo>
                  <a:pt x="270639" y="14920"/>
                </a:lnTo>
                <a:lnTo>
                  <a:pt x="271510" y="14294"/>
                </a:lnTo>
                <a:lnTo>
                  <a:pt x="272436" y="13559"/>
                </a:lnTo>
                <a:lnTo>
                  <a:pt x="272899" y="13151"/>
                </a:lnTo>
                <a:lnTo>
                  <a:pt x="273389" y="12715"/>
                </a:lnTo>
                <a:lnTo>
                  <a:pt x="277609" y="8767"/>
                </a:lnTo>
                <a:lnTo>
                  <a:pt x="278426" y="8005"/>
                </a:lnTo>
                <a:lnTo>
                  <a:pt x="279215" y="7215"/>
                </a:lnTo>
                <a:lnTo>
                  <a:pt x="280713" y="5690"/>
                </a:lnTo>
                <a:lnTo>
                  <a:pt x="282102" y="4220"/>
                </a:lnTo>
                <a:lnTo>
                  <a:pt x="283327" y="2859"/>
                </a:lnTo>
                <a:lnTo>
                  <a:pt x="284334" y="1715"/>
                </a:lnTo>
                <a:lnTo>
                  <a:pt x="285097" y="817"/>
                </a:lnTo>
                <a:lnTo>
                  <a:pt x="285750" y="0"/>
                </a:lnTo>
                <a:lnTo>
                  <a:pt x="266065" y="0"/>
                </a:lnTo>
                <a:lnTo>
                  <a:pt x="259312" y="245"/>
                </a:lnTo>
                <a:lnTo>
                  <a:pt x="252614" y="436"/>
                </a:lnTo>
                <a:lnTo>
                  <a:pt x="245944" y="626"/>
                </a:lnTo>
                <a:lnTo>
                  <a:pt x="239300" y="762"/>
                </a:lnTo>
                <a:lnTo>
                  <a:pt x="232657" y="844"/>
                </a:lnTo>
                <a:lnTo>
                  <a:pt x="229308" y="871"/>
                </a:lnTo>
                <a:lnTo>
                  <a:pt x="225959" y="871"/>
                </a:lnTo>
                <a:lnTo>
                  <a:pt x="222610" y="844"/>
                </a:lnTo>
                <a:lnTo>
                  <a:pt x="219261" y="790"/>
                </a:lnTo>
                <a:lnTo>
                  <a:pt x="215858" y="708"/>
                </a:lnTo>
                <a:lnTo>
                  <a:pt x="212454" y="626"/>
                </a:lnTo>
                <a:lnTo>
                  <a:pt x="209486" y="599"/>
                </a:lnTo>
                <a:lnTo>
                  <a:pt x="200665" y="599"/>
                </a:lnTo>
                <a:lnTo>
                  <a:pt x="76318" y="490"/>
                </a:lnTo>
                <a:lnTo>
                  <a:pt x="66625" y="354"/>
                </a:lnTo>
                <a:lnTo>
                  <a:pt x="56878" y="191"/>
                </a:lnTo>
                <a:lnTo>
                  <a:pt x="47076" y="54"/>
                </a:lnTo>
                <a:lnTo>
                  <a:pt x="42175" y="27"/>
                </a:lnTo>
                <a:lnTo>
                  <a:pt x="37247" y="27"/>
                </a:lnTo>
                <a:lnTo>
                  <a:pt x="31202" y="0"/>
                </a:lnTo>
                <a:close/>
              </a:path>
            </a:pathLst>
          </a:custGeom>
          <a:solidFill>
            <a:schemeClr val="accent2"/>
          </a:solidFill>
          <a:ln cap="flat" cmpd="sng" w="28575">
            <a:solidFill>
              <a:schemeClr val="lt2"/>
            </a:solidFill>
            <a:prstDash val="solid"/>
            <a:round/>
            <a:headEnd len="sm" w="sm" type="none"/>
            <a:tailEnd len="sm" w="sm" type="none"/>
          </a:ln>
          <a:effectLst>
            <a:outerShdw rotWithShape="0" algn="bl" dir="5400000" dist="47625">
              <a:srgbClr val="40404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
          <p:cNvSpPr/>
          <p:nvPr/>
        </p:nvSpPr>
        <p:spPr>
          <a:xfrm>
            <a:off x="0" y="304800"/>
            <a:ext cx="766986" cy="3586681"/>
          </a:xfrm>
          <a:custGeom>
            <a:rect b="b" l="l" r="r" t="t"/>
            <a:pathLst>
              <a:path extrusionOk="0" h="84145" w="33124">
                <a:moveTo>
                  <a:pt x="28374" y="0"/>
                </a:moveTo>
                <a:cubicBezTo>
                  <a:pt x="31863" y="5820"/>
                  <a:pt x="33990" y="13820"/>
                  <a:pt x="31469" y="20120"/>
                </a:cubicBezTo>
                <a:cubicBezTo>
                  <a:pt x="29011" y="26264"/>
                  <a:pt x="22279" y="31624"/>
                  <a:pt x="23215" y="38175"/>
                </a:cubicBezTo>
                <a:cubicBezTo>
                  <a:pt x="24903" y="49985"/>
                  <a:pt x="35776" y="61268"/>
                  <a:pt x="32501" y="72739"/>
                </a:cubicBezTo>
                <a:cubicBezTo>
                  <a:pt x="30960" y="78138"/>
                  <a:pt x="25051" y="82211"/>
                  <a:pt x="19604" y="83573"/>
                </a:cubicBezTo>
                <a:cubicBezTo>
                  <a:pt x="12726" y="85293"/>
                  <a:pt x="0" y="82409"/>
                  <a:pt x="0" y="75319"/>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1068100" y="1035925"/>
            <a:ext cx="2247358" cy="865190"/>
          </a:xfrm>
          <a:custGeom>
            <a:rect b="b" l="l" r="r" t="t"/>
            <a:pathLst>
              <a:path extrusionOk="0" h="209489" w="207273">
                <a:moveTo>
                  <a:pt x="104683" y="1"/>
                </a:moveTo>
                <a:lnTo>
                  <a:pt x="102037" y="62"/>
                </a:lnTo>
                <a:lnTo>
                  <a:pt x="99821" y="124"/>
                </a:lnTo>
                <a:lnTo>
                  <a:pt x="96559" y="308"/>
                </a:lnTo>
                <a:lnTo>
                  <a:pt x="95452" y="370"/>
                </a:lnTo>
                <a:lnTo>
                  <a:pt x="95390" y="370"/>
                </a:lnTo>
                <a:lnTo>
                  <a:pt x="90836" y="431"/>
                </a:lnTo>
                <a:lnTo>
                  <a:pt x="86220" y="616"/>
                </a:lnTo>
                <a:lnTo>
                  <a:pt x="81666" y="924"/>
                </a:lnTo>
                <a:lnTo>
                  <a:pt x="79451" y="1108"/>
                </a:lnTo>
                <a:lnTo>
                  <a:pt x="77174" y="1354"/>
                </a:lnTo>
                <a:lnTo>
                  <a:pt x="74958" y="1662"/>
                </a:lnTo>
                <a:lnTo>
                  <a:pt x="72743" y="1970"/>
                </a:lnTo>
                <a:lnTo>
                  <a:pt x="70527" y="2339"/>
                </a:lnTo>
                <a:lnTo>
                  <a:pt x="68312" y="2770"/>
                </a:lnTo>
                <a:lnTo>
                  <a:pt x="66096" y="3201"/>
                </a:lnTo>
                <a:lnTo>
                  <a:pt x="63942" y="3693"/>
                </a:lnTo>
                <a:lnTo>
                  <a:pt x="61788" y="4308"/>
                </a:lnTo>
                <a:lnTo>
                  <a:pt x="59696" y="4862"/>
                </a:lnTo>
                <a:lnTo>
                  <a:pt x="57542" y="5539"/>
                </a:lnTo>
                <a:lnTo>
                  <a:pt x="55450" y="6278"/>
                </a:lnTo>
                <a:lnTo>
                  <a:pt x="53419" y="7078"/>
                </a:lnTo>
                <a:lnTo>
                  <a:pt x="51326" y="7878"/>
                </a:lnTo>
                <a:lnTo>
                  <a:pt x="49357" y="8801"/>
                </a:lnTo>
                <a:lnTo>
                  <a:pt x="47326" y="9786"/>
                </a:lnTo>
                <a:lnTo>
                  <a:pt x="45357" y="10832"/>
                </a:lnTo>
                <a:lnTo>
                  <a:pt x="43449" y="11940"/>
                </a:lnTo>
                <a:lnTo>
                  <a:pt x="41541" y="13109"/>
                </a:lnTo>
                <a:lnTo>
                  <a:pt x="39633" y="14340"/>
                </a:lnTo>
                <a:lnTo>
                  <a:pt x="37787" y="15694"/>
                </a:lnTo>
                <a:lnTo>
                  <a:pt x="35941" y="17048"/>
                </a:lnTo>
                <a:lnTo>
                  <a:pt x="34156" y="18525"/>
                </a:lnTo>
                <a:lnTo>
                  <a:pt x="32433" y="20063"/>
                </a:lnTo>
                <a:lnTo>
                  <a:pt x="30710" y="21725"/>
                </a:lnTo>
                <a:lnTo>
                  <a:pt x="28987" y="23448"/>
                </a:lnTo>
                <a:lnTo>
                  <a:pt x="26648" y="26033"/>
                </a:lnTo>
                <a:lnTo>
                  <a:pt x="24371" y="28679"/>
                </a:lnTo>
                <a:lnTo>
                  <a:pt x="22217" y="31387"/>
                </a:lnTo>
                <a:lnTo>
                  <a:pt x="20186" y="34156"/>
                </a:lnTo>
                <a:lnTo>
                  <a:pt x="18217" y="36987"/>
                </a:lnTo>
                <a:lnTo>
                  <a:pt x="16371" y="39818"/>
                </a:lnTo>
                <a:lnTo>
                  <a:pt x="14647" y="42772"/>
                </a:lnTo>
                <a:lnTo>
                  <a:pt x="12986" y="45726"/>
                </a:lnTo>
                <a:lnTo>
                  <a:pt x="11447" y="48742"/>
                </a:lnTo>
                <a:lnTo>
                  <a:pt x="10032" y="51819"/>
                </a:lnTo>
                <a:lnTo>
                  <a:pt x="8678" y="54896"/>
                </a:lnTo>
                <a:lnTo>
                  <a:pt x="7386" y="58035"/>
                </a:lnTo>
                <a:lnTo>
                  <a:pt x="6278" y="61173"/>
                </a:lnTo>
                <a:lnTo>
                  <a:pt x="5232" y="64373"/>
                </a:lnTo>
                <a:lnTo>
                  <a:pt x="4247" y="67573"/>
                </a:lnTo>
                <a:lnTo>
                  <a:pt x="3385" y="70835"/>
                </a:lnTo>
                <a:lnTo>
                  <a:pt x="2647" y="74097"/>
                </a:lnTo>
                <a:lnTo>
                  <a:pt x="1970" y="77420"/>
                </a:lnTo>
                <a:lnTo>
                  <a:pt x="1416" y="80743"/>
                </a:lnTo>
                <a:lnTo>
                  <a:pt x="924" y="84067"/>
                </a:lnTo>
                <a:lnTo>
                  <a:pt x="554" y="87390"/>
                </a:lnTo>
                <a:lnTo>
                  <a:pt x="247" y="90713"/>
                </a:lnTo>
                <a:lnTo>
                  <a:pt x="62" y="94098"/>
                </a:lnTo>
                <a:lnTo>
                  <a:pt x="1" y="97421"/>
                </a:lnTo>
                <a:lnTo>
                  <a:pt x="1" y="100745"/>
                </a:lnTo>
                <a:lnTo>
                  <a:pt x="62" y="104129"/>
                </a:lnTo>
                <a:lnTo>
                  <a:pt x="247" y="107453"/>
                </a:lnTo>
                <a:lnTo>
                  <a:pt x="554" y="110776"/>
                </a:lnTo>
                <a:lnTo>
                  <a:pt x="924" y="114161"/>
                </a:lnTo>
                <a:lnTo>
                  <a:pt x="1354" y="117422"/>
                </a:lnTo>
                <a:lnTo>
                  <a:pt x="1908" y="120746"/>
                </a:lnTo>
                <a:lnTo>
                  <a:pt x="2524" y="124007"/>
                </a:lnTo>
                <a:lnTo>
                  <a:pt x="3262" y="127269"/>
                </a:lnTo>
                <a:lnTo>
                  <a:pt x="4124" y="130531"/>
                </a:lnTo>
                <a:lnTo>
                  <a:pt x="5047" y="133731"/>
                </a:lnTo>
                <a:lnTo>
                  <a:pt x="6032" y="136870"/>
                </a:lnTo>
                <a:lnTo>
                  <a:pt x="7078" y="140008"/>
                </a:lnTo>
                <a:lnTo>
                  <a:pt x="8309" y="143147"/>
                </a:lnTo>
                <a:lnTo>
                  <a:pt x="9540" y="146224"/>
                </a:lnTo>
                <a:lnTo>
                  <a:pt x="10893" y="149240"/>
                </a:lnTo>
                <a:lnTo>
                  <a:pt x="12370" y="152194"/>
                </a:lnTo>
                <a:lnTo>
                  <a:pt x="13847" y="155148"/>
                </a:lnTo>
                <a:lnTo>
                  <a:pt x="15509" y="158040"/>
                </a:lnTo>
                <a:lnTo>
                  <a:pt x="17171" y="160871"/>
                </a:lnTo>
                <a:lnTo>
                  <a:pt x="18955" y="163640"/>
                </a:lnTo>
                <a:lnTo>
                  <a:pt x="20863" y="166348"/>
                </a:lnTo>
                <a:lnTo>
                  <a:pt x="22833" y="169056"/>
                </a:lnTo>
                <a:lnTo>
                  <a:pt x="24863" y="171641"/>
                </a:lnTo>
                <a:lnTo>
                  <a:pt x="26956" y="174164"/>
                </a:lnTo>
                <a:lnTo>
                  <a:pt x="29171" y="176626"/>
                </a:lnTo>
                <a:lnTo>
                  <a:pt x="31448" y="179026"/>
                </a:lnTo>
                <a:lnTo>
                  <a:pt x="33848" y="181364"/>
                </a:lnTo>
                <a:lnTo>
                  <a:pt x="36310" y="183580"/>
                </a:lnTo>
                <a:lnTo>
                  <a:pt x="38833" y="185734"/>
                </a:lnTo>
                <a:lnTo>
                  <a:pt x="41480" y="187826"/>
                </a:lnTo>
                <a:lnTo>
                  <a:pt x="44187" y="189796"/>
                </a:lnTo>
                <a:lnTo>
                  <a:pt x="46957" y="191703"/>
                </a:lnTo>
                <a:lnTo>
                  <a:pt x="49849" y="193550"/>
                </a:lnTo>
                <a:lnTo>
                  <a:pt x="52742" y="195273"/>
                </a:lnTo>
                <a:lnTo>
                  <a:pt x="55819" y="196873"/>
                </a:lnTo>
                <a:lnTo>
                  <a:pt x="58896" y="198411"/>
                </a:lnTo>
                <a:lnTo>
                  <a:pt x="62096" y="199827"/>
                </a:lnTo>
                <a:lnTo>
                  <a:pt x="65358" y="201181"/>
                </a:lnTo>
                <a:lnTo>
                  <a:pt x="68681" y="202350"/>
                </a:lnTo>
                <a:lnTo>
                  <a:pt x="72497" y="203581"/>
                </a:lnTo>
                <a:lnTo>
                  <a:pt x="76312" y="204750"/>
                </a:lnTo>
                <a:lnTo>
                  <a:pt x="80251" y="205735"/>
                </a:lnTo>
                <a:lnTo>
                  <a:pt x="84128" y="206658"/>
                </a:lnTo>
                <a:lnTo>
                  <a:pt x="88128" y="207397"/>
                </a:lnTo>
                <a:lnTo>
                  <a:pt x="92067" y="208074"/>
                </a:lnTo>
                <a:lnTo>
                  <a:pt x="96067" y="208627"/>
                </a:lnTo>
                <a:lnTo>
                  <a:pt x="100067" y="208997"/>
                </a:lnTo>
                <a:lnTo>
                  <a:pt x="104068" y="209304"/>
                </a:lnTo>
                <a:lnTo>
                  <a:pt x="108068" y="209489"/>
                </a:lnTo>
                <a:lnTo>
                  <a:pt x="112068" y="209489"/>
                </a:lnTo>
                <a:lnTo>
                  <a:pt x="116007" y="209427"/>
                </a:lnTo>
                <a:lnTo>
                  <a:pt x="119945" y="209181"/>
                </a:lnTo>
                <a:lnTo>
                  <a:pt x="123884" y="208812"/>
                </a:lnTo>
                <a:lnTo>
                  <a:pt x="127761" y="208320"/>
                </a:lnTo>
                <a:lnTo>
                  <a:pt x="131638" y="207704"/>
                </a:lnTo>
                <a:lnTo>
                  <a:pt x="135454" y="206904"/>
                </a:lnTo>
                <a:lnTo>
                  <a:pt x="137300" y="206473"/>
                </a:lnTo>
                <a:lnTo>
                  <a:pt x="139208" y="205981"/>
                </a:lnTo>
                <a:lnTo>
                  <a:pt x="141054" y="205489"/>
                </a:lnTo>
                <a:lnTo>
                  <a:pt x="142900" y="204935"/>
                </a:lnTo>
                <a:lnTo>
                  <a:pt x="144747" y="204381"/>
                </a:lnTo>
                <a:lnTo>
                  <a:pt x="146531" y="203766"/>
                </a:lnTo>
                <a:lnTo>
                  <a:pt x="148316" y="203089"/>
                </a:lnTo>
                <a:lnTo>
                  <a:pt x="150101" y="202412"/>
                </a:lnTo>
                <a:lnTo>
                  <a:pt x="151885" y="201673"/>
                </a:lnTo>
                <a:lnTo>
                  <a:pt x="153609" y="200935"/>
                </a:lnTo>
                <a:lnTo>
                  <a:pt x="155332" y="200135"/>
                </a:lnTo>
                <a:lnTo>
                  <a:pt x="156993" y="199273"/>
                </a:lnTo>
                <a:lnTo>
                  <a:pt x="158655" y="198411"/>
                </a:lnTo>
                <a:lnTo>
                  <a:pt x="160317" y="197488"/>
                </a:lnTo>
                <a:lnTo>
                  <a:pt x="161978" y="196565"/>
                </a:lnTo>
                <a:lnTo>
                  <a:pt x="163578" y="195581"/>
                </a:lnTo>
                <a:lnTo>
                  <a:pt x="165117" y="194534"/>
                </a:lnTo>
                <a:lnTo>
                  <a:pt x="166655" y="193488"/>
                </a:lnTo>
                <a:lnTo>
                  <a:pt x="168194" y="192380"/>
                </a:lnTo>
                <a:lnTo>
                  <a:pt x="169733" y="191211"/>
                </a:lnTo>
                <a:lnTo>
                  <a:pt x="171148" y="190042"/>
                </a:lnTo>
                <a:lnTo>
                  <a:pt x="172625" y="188872"/>
                </a:lnTo>
                <a:lnTo>
                  <a:pt x="174040" y="187580"/>
                </a:lnTo>
                <a:lnTo>
                  <a:pt x="175394" y="186288"/>
                </a:lnTo>
                <a:lnTo>
                  <a:pt x="176748" y="184934"/>
                </a:lnTo>
                <a:lnTo>
                  <a:pt x="178102" y="183580"/>
                </a:lnTo>
                <a:lnTo>
                  <a:pt x="179395" y="182164"/>
                </a:lnTo>
                <a:lnTo>
                  <a:pt x="180625" y="180687"/>
                </a:lnTo>
                <a:lnTo>
                  <a:pt x="181856" y="179210"/>
                </a:lnTo>
                <a:lnTo>
                  <a:pt x="183026" y="177672"/>
                </a:lnTo>
                <a:lnTo>
                  <a:pt x="185241" y="174595"/>
                </a:lnTo>
                <a:lnTo>
                  <a:pt x="187333" y="171456"/>
                </a:lnTo>
                <a:lnTo>
                  <a:pt x="189303" y="168318"/>
                </a:lnTo>
                <a:lnTo>
                  <a:pt x="191149" y="165117"/>
                </a:lnTo>
                <a:lnTo>
                  <a:pt x="192872" y="161856"/>
                </a:lnTo>
                <a:lnTo>
                  <a:pt x="194534" y="158594"/>
                </a:lnTo>
                <a:lnTo>
                  <a:pt x="196011" y="155271"/>
                </a:lnTo>
                <a:lnTo>
                  <a:pt x="197426" y="151886"/>
                </a:lnTo>
                <a:lnTo>
                  <a:pt x="198719" y="148563"/>
                </a:lnTo>
                <a:lnTo>
                  <a:pt x="199888" y="145178"/>
                </a:lnTo>
                <a:lnTo>
                  <a:pt x="200996" y="141731"/>
                </a:lnTo>
                <a:lnTo>
                  <a:pt x="201980" y="138347"/>
                </a:lnTo>
                <a:lnTo>
                  <a:pt x="202904" y="134900"/>
                </a:lnTo>
                <a:lnTo>
                  <a:pt x="203704" y="131515"/>
                </a:lnTo>
                <a:lnTo>
                  <a:pt x="204381" y="128069"/>
                </a:lnTo>
                <a:lnTo>
                  <a:pt x="205058" y="124623"/>
                </a:lnTo>
                <a:lnTo>
                  <a:pt x="205611" y="121176"/>
                </a:lnTo>
                <a:lnTo>
                  <a:pt x="206042" y="117792"/>
                </a:lnTo>
                <a:lnTo>
                  <a:pt x="206411" y="114407"/>
                </a:lnTo>
                <a:lnTo>
                  <a:pt x="206781" y="111022"/>
                </a:lnTo>
                <a:lnTo>
                  <a:pt x="206965" y="107637"/>
                </a:lnTo>
                <a:lnTo>
                  <a:pt x="207150" y="104314"/>
                </a:lnTo>
                <a:lnTo>
                  <a:pt x="207273" y="100991"/>
                </a:lnTo>
                <a:lnTo>
                  <a:pt x="207273" y="97729"/>
                </a:lnTo>
                <a:lnTo>
                  <a:pt x="207273" y="94529"/>
                </a:lnTo>
                <a:lnTo>
                  <a:pt x="207211" y="91329"/>
                </a:lnTo>
                <a:lnTo>
                  <a:pt x="207088" y="88190"/>
                </a:lnTo>
                <a:lnTo>
                  <a:pt x="206842" y="85051"/>
                </a:lnTo>
                <a:lnTo>
                  <a:pt x="206596" y="81974"/>
                </a:lnTo>
                <a:lnTo>
                  <a:pt x="206350" y="79020"/>
                </a:lnTo>
                <a:lnTo>
                  <a:pt x="205981" y="76066"/>
                </a:lnTo>
                <a:lnTo>
                  <a:pt x="205611" y="73174"/>
                </a:lnTo>
                <a:lnTo>
                  <a:pt x="205058" y="69851"/>
                </a:lnTo>
                <a:lnTo>
                  <a:pt x="204442" y="66589"/>
                </a:lnTo>
                <a:lnTo>
                  <a:pt x="203642" y="63450"/>
                </a:lnTo>
                <a:lnTo>
                  <a:pt x="202719" y="60312"/>
                </a:lnTo>
                <a:lnTo>
                  <a:pt x="201734" y="57234"/>
                </a:lnTo>
                <a:lnTo>
                  <a:pt x="200627" y="54280"/>
                </a:lnTo>
                <a:lnTo>
                  <a:pt x="199396" y="51326"/>
                </a:lnTo>
                <a:lnTo>
                  <a:pt x="198042" y="48496"/>
                </a:lnTo>
                <a:lnTo>
                  <a:pt x="196565" y="45726"/>
                </a:lnTo>
                <a:lnTo>
                  <a:pt x="195026" y="43018"/>
                </a:lnTo>
                <a:lnTo>
                  <a:pt x="193426" y="40372"/>
                </a:lnTo>
                <a:lnTo>
                  <a:pt x="191641" y="37849"/>
                </a:lnTo>
                <a:lnTo>
                  <a:pt x="189857" y="35326"/>
                </a:lnTo>
                <a:lnTo>
                  <a:pt x="187949" y="32925"/>
                </a:lnTo>
                <a:lnTo>
                  <a:pt x="185918" y="30648"/>
                </a:lnTo>
                <a:lnTo>
                  <a:pt x="183826" y="28371"/>
                </a:lnTo>
                <a:lnTo>
                  <a:pt x="181610" y="26217"/>
                </a:lnTo>
                <a:lnTo>
                  <a:pt x="179395" y="24125"/>
                </a:lnTo>
                <a:lnTo>
                  <a:pt x="177056" y="22156"/>
                </a:lnTo>
                <a:lnTo>
                  <a:pt x="174656" y="20248"/>
                </a:lnTo>
                <a:lnTo>
                  <a:pt x="172133" y="18402"/>
                </a:lnTo>
                <a:lnTo>
                  <a:pt x="169609" y="16678"/>
                </a:lnTo>
                <a:lnTo>
                  <a:pt x="166963" y="15017"/>
                </a:lnTo>
                <a:lnTo>
                  <a:pt x="164317" y="13417"/>
                </a:lnTo>
                <a:lnTo>
                  <a:pt x="161548" y="11940"/>
                </a:lnTo>
                <a:lnTo>
                  <a:pt x="158778" y="10586"/>
                </a:lnTo>
                <a:lnTo>
                  <a:pt x="155886" y="9293"/>
                </a:lnTo>
                <a:lnTo>
                  <a:pt x="152993" y="8063"/>
                </a:lnTo>
                <a:lnTo>
                  <a:pt x="150039" y="6955"/>
                </a:lnTo>
                <a:lnTo>
                  <a:pt x="147024" y="5970"/>
                </a:lnTo>
                <a:lnTo>
                  <a:pt x="143947" y="5047"/>
                </a:lnTo>
                <a:lnTo>
                  <a:pt x="140808" y="4185"/>
                </a:lnTo>
                <a:lnTo>
                  <a:pt x="140746" y="4185"/>
                </a:lnTo>
                <a:lnTo>
                  <a:pt x="138900" y="3632"/>
                </a:lnTo>
                <a:lnTo>
                  <a:pt x="137054" y="3139"/>
                </a:lnTo>
                <a:lnTo>
                  <a:pt x="135208" y="2708"/>
                </a:lnTo>
                <a:lnTo>
                  <a:pt x="133300" y="2278"/>
                </a:lnTo>
                <a:lnTo>
                  <a:pt x="131331" y="1908"/>
                </a:lnTo>
                <a:lnTo>
                  <a:pt x="129423" y="1601"/>
                </a:lnTo>
                <a:lnTo>
                  <a:pt x="125546" y="1047"/>
                </a:lnTo>
                <a:lnTo>
                  <a:pt x="121730" y="616"/>
                </a:lnTo>
                <a:lnTo>
                  <a:pt x="117976" y="308"/>
                </a:lnTo>
                <a:lnTo>
                  <a:pt x="114345" y="124"/>
                </a:lnTo>
                <a:lnTo>
                  <a:pt x="110899" y="1"/>
                </a:lnTo>
                <a:close/>
              </a:path>
            </a:pathLst>
          </a:custGeom>
          <a:solidFill>
            <a:schemeClr val="accent3"/>
          </a:solidFill>
          <a:ln cap="flat" cmpd="sng" w="38100">
            <a:solidFill>
              <a:schemeClr val="accent2"/>
            </a:solidFill>
            <a:prstDash val="solid"/>
            <a:round/>
            <a:headEnd len="sm" w="sm" type="none"/>
            <a:tailEnd len="sm" w="sm" type="none"/>
          </a:ln>
          <a:effectLst>
            <a:outerShdw rotWithShape="0" algn="bl" dir="3000000" dist="57150">
              <a:srgbClr val="BA9E39"/>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2600" u="none" cap="none" strike="noStrike">
              <a:solidFill>
                <a:srgbClr val="1155CC"/>
              </a:solidFill>
              <a:latin typeface="Gochi Hand"/>
              <a:ea typeface="Gochi Hand"/>
              <a:cs typeface="Gochi Hand"/>
              <a:sym typeface="Gochi Hand"/>
            </a:endParaRPr>
          </a:p>
        </p:txBody>
      </p:sp>
      <p:sp>
        <p:nvSpPr>
          <p:cNvPr id="320" name="Google Shape;320;p7"/>
          <p:cNvSpPr txBox="1"/>
          <p:nvPr>
            <p:ph type="title"/>
          </p:nvPr>
        </p:nvSpPr>
        <p:spPr>
          <a:xfrm>
            <a:off x="820471" y="1285677"/>
            <a:ext cx="2742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Current System</a:t>
            </a:r>
            <a:endParaRPr/>
          </a:p>
        </p:txBody>
      </p:sp>
      <p:sp>
        <p:nvSpPr>
          <p:cNvPr id="321" name="Google Shape;321;p7"/>
          <p:cNvSpPr txBox="1"/>
          <p:nvPr>
            <p:ph idx="4" type="title"/>
          </p:nvPr>
        </p:nvSpPr>
        <p:spPr>
          <a:xfrm>
            <a:off x="720000" y="307848"/>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500"/>
              <a:t>Bisnis Proses</a:t>
            </a:r>
            <a:endParaRPr sz="3500"/>
          </a:p>
        </p:txBody>
      </p:sp>
      <p:sp>
        <p:nvSpPr>
          <p:cNvPr id="322" name="Google Shape;322;p7"/>
          <p:cNvSpPr txBox="1"/>
          <p:nvPr>
            <p:ph idx="3" type="subTitle"/>
          </p:nvPr>
        </p:nvSpPr>
        <p:spPr>
          <a:xfrm>
            <a:off x="1567050" y="2010475"/>
            <a:ext cx="6009900" cy="2250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Dalam melakukan konsultasi atau </a:t>
            </a:r>
            <a:r>
              <a:rPr i="1" lang="en"/>
              <a:t>appointment</a:t>
            </a:r>
            <a:r>
              <a:rPr lang="en"/>
              <a:t>, pasien harus mengunjungi secara langsung lokasi klinik gigi. Kemudian pasien akan mengisi formulir </a:t>
            </a:r>
            <a:r>
              <a:rPr i="1" lang="en"/>
              <a:t>appointment</a:t>
            </a:r>
            <a:r>
              <a:rPr lang="en"/>
              <a:t> yang diberikan oleh resepsionis klinik, lalu pasien akan menunggu giliran hingga dipanggil oleh dokter yang menangani. Terakhir jika sudah melakukan perawatan, pasien akan melakukan pembayaran perawatan kepada resepsionis. Hal tersebut akan menyebabkan pasien mengeluarkan biaya dan waktu yang cukup lama.</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1"/>
          <p:cNvSpPr/>
          <p:nvPr/>
        </p:nvSpPr>
        <p:spPr>
          <a:xfrm>
            <a:off x="1045850" y="708000"/>
            <a:ext cx="7539600" cy="3727500"/>
          </a:xfrm>
          <a:prstGeom prst="roundRect">
            <a:avLst>
              <a:gd fmla="val 8706" name="adj"/>
            </a:avLst>
          </a:prstGeom>
          <a:solidFill>
            <a:schemeClr val="accent6"/>
          </a:solidFill>
          <a:ln cap="flat" cmpd="sng" w="38100">
            <a:solidFill>
              <a:schemeClr val="accent2"/>
            </a:solidFill>
            <a:prstDash val="solid"/>
            <a:round/>
            <a:headEnd len="sm" w="sm" type="none"/>
            <a:tailEnd len="sm" w="sm" type="none"/>
          </a:ln>
          <a:effectLst>
            <a:outerShdw rotWithShape="0" algn="bl" dir="5400000" dist="952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1"/>
          <p:cNvSpPr txBox="1"/>
          <p:nvPr>
            <p:ph type="title"/>
          </p:nvPr>
        </p:nvSpPr>
        <p:spPr>
          <a:xfrm>
            <a:off x="3344750" y="889525"/>
            <a:ext cx="2941800" cy="391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 sz="2800">
                <a:solidFill>
                  <a:schemeClr val="accent1"/>
                </a:solidFill>
              </a:rPr>
              <a:t>Gambar BPMN</a:t>
            </a:r>
            <a:endParaRPr sz="2800">
              <a:solidFill>
                <a:schemeClr val="accent1"/>
              </a:solidFill>
            </a:endParaRPr>
          </a:p>
        </p:txBody>
      </p:sp>
      <p:grpSp>
        <p:nvGrpSpPr>
          <p:cNvPr id="329" name="Google Shape;329;p11"/>
          <p:cNvGrpSpPr/>
          <p:nvPr/>
        </p:nvGrpSpPr>
        <p:grpSpPr>
          <a:xfrm>
            <a:off x="24" y="304799"/>
            <a:ext cx="2878573" cy="723935"/>
            <a:chOff x="3555275" y="-36124"/>
            <a:chExt cx="3425242" cy="1046149"/>
          </a:xfrm>
        </p:grpSpPr>
        <p:sp>
          <p:nvSpPr>
            <p:cNvPr id="330" name="Google Shape;330;p11"/>
            <p:cNvSpPr/>
            <p:nvPr/>
          </p:nvSpPr>
          <p:spPr>
            <a:xfrm>
              <a:off x="3555275" y="-36124"/>
              <a:ext cx="2940525" cy="948175"/>
            </a:xfrm>
            <a:custGeom>
              <a:rect b="b" l="l" r="r" t="t"/>
              <a:pathLst>
                <a:path extrusionOk="0" h="37927" w="117621">
                  <a:moveTo>
                    <a:pt x="0" y="585"/>
                  </a:moveTo>
                  <a:cubicBezTo>
                    <a:pt x="8187" y="-585"/>
                    <a:pt x="16626" y="653"/>
                    <a:pt x="24763" y="2133"/>
                  </a:cubicBezTo>
                  <a:cubicBezTo>
                    <a:pt x="28942" y="2893"/>
                    <a:pt x="34272" y="3243"/>
                    <a:pt x="36628" y="6776"/>
                  </a:cubicBezTo>
                  <a:cubicBezTo>
                    <a:pt x="38918" y="10210"/>
                    <a:pt x="39546" y="16239"/>
                    <a:pt x="36628" y="19157"/>
                  </a:cubicBezTo>
                  <a:cubicBezTo>
                    <a:pt x="33690" y="22095"/>
                    <a:pt x="23422" y="17715"/>
                    <a:pt x="25279" y="13998"/>
                  </a:cubicBezTo>
                  <a:cubicBezTo>
                    <a:pt x="31478" y="1591"/>
                    <a:pt x="52947" y="20232"/>
                    <a:pt x="64486" y="27927"/>
                  </a:cubicBezTo>
                  <a:cubicBezTo>
                    <a:pt x="75660" y="35379"/>
                    <a:pt x="90445" y="39422"/>
                    <a:pt x="103693" y="37213"/>
                  </a:cubicBezTo>
                  <a:cubicBezTo>
                    <a:pt x="108424" y="36424"/>
                    <a:pt x="112825" y="33602"/>
                    <a:pt x="117621" y="33602"/>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11"/>
            <p:cNvPicPr preferRelativeResize="0"/>
            <p:nvPr/>
          </p:nvPicPr>
          <p:blipFill rotWithShape="1">
            <a:blip r:embed="rId3">
              <a:alphaModFix/>
            </a:blip>
            <a:srcRect b="0" l="0" r="0" t="0"/>
            <a:stretch/>
          </p:blipFill>
          <p:spPr>
            <a:xfrm>
              <a:off x="6189775" y="317425"/>
              <a:ext cx="790742" cy="692600"/>
            </a:xfrm>
            <a:prstGeom prst="rect">
              <a:avLst/>
            </a:prstGeom>
            <a:noFill/>
            <a:ln>
              <a:noFill/>
            </a:ln>
          </p:spPr>
        </p:pic>
      </p:grpSp>
      <p:grpSp>
        <p:nvGrpSpPr>
          <p:cNvPr id="332" name="Google Shape;332;p11"/>
          <p:cNvGrpSpPr/>
          <p:nvPr/>
        </p:nvGrpSpPr>
        <p:grpSpPr>
          <a:xfrm>
            <a:off x="8635809" y="1114191"/>
            <a:ext cx="1205447" cy="2675879"/>
            <a:chOff x="5938477" y="1612900"/>
            <a:chExt cx="3221398" cy="3050825"/>
          </a:xfrm>
        </p:grpSpPr>
        <p:pic>
          <p:nvPicPr>
            <p:cNvPr id="333" name="Google Shape;333;p11"/>
            <p:cNvPicPr preferRelativeResize="0"/>
            <p:nvPr/>
          </p:nvPicPr>
          <p:blipFill rotWithShape="1">
            <a:blip r:embed="rId4">
              <a:alphaModFix/>
            </a:blip>
            <a:srcRect b="0" l="0" r="0" t="0"/>
            <a:stretch/>
          </p:blipFill>
          <p:spPr>
            <a:xfrm>
              <a:off x="5938477" y="3592866"/>
              <a:ext cx="1730299" cy="692609"/>
            </a:xfrm>
            <a:prstGeom prst="rect">
              <a:avLst/>
            </a:prstGeom>
            <a:noFill/>
            <a:ln>
              <a:noFill/>
            </a:ln>
          </p:spPr>
        </p:pic>
        <p:sp>
          <p:nvSpPr>
            <p:cNvPr id="334" name="Google Shape;334;p11"/>
            <p:cNvSpPr/>
            <p:nvPr/>
          </p:nvSpPr>
          <p:spPr>
            <a:xfrm>
              <a:off x="7178675" y="1612900"/>
              <a:ext cx="1981200" cy="3050825"/>
            </a:xfrm>
            <a:custGeom>
              <a:rect b="b" l="l" r="r" t="t"/>
              <a:pathLst>
                <a:path extrusionOk="0" h="122033" w="79248">
                  <a:moveTo>
                    <a:pt x="0" y="106299"/>
                  </a:moveTo>
                  <a:cubicBezTo>
                    <a:pt x="902" y="112613"/>
                    <a:pt x="4735" y="122822"/>
                    <a:pt x="11049" y="121920"/>
                  </a:cubicBezTo>
                  <a:cubicBezTo>
                    <a:pt x="19591" y="120700"/>
                    <a:pt x="22474" y="108971"/>
                    <a:pt x="28575" y="102870"/>
                  </a:cubicBezTo>
                  <a:cubicBezTo>
                    <a:pt x="34505" y="96940"/>
                    <a:pt x="46497" y="96348"/>
                    <a:pt x="49149" y="88392"/>
                  </a:cubicBezTo>
                  <a:cubicBezTo>
                    <a:pt x="54812" y="71402"/>
                    <a:pt x="47196" y="52540"/>
                    <a:pt x="48387" y="34671"/>
                  </a:cubicBezTo>
                  <a:cubicBezTo>
                    <a:pt x="49416" y="19233"/>
                    <a:pt x="63776" y="0"/>
                    <a:pt x="79248" y="0"/>
                  </a:cubicBezTo>
                </a:path>
              </a:pathLst>
            </a:cu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5" name="Google Shape;335;p11"/>
          <p:cNvPicPr preferRelativeResize="0"/>
          <p:nvPr/>
        </p:nvPicPr>
        <p:blipFill>
          <a:blip r:embed="rId5">
            <a:alphaModFix/>
          </a:blip>
          <a:stretch>
            <a:fillRect/>
          </a:stretch>
        </p:blipFill>
        <p:spPr>
          <a:xfrm>
            <a:off x="1201038" y="1385325"/>
            <a:ext cx="7229225" cy="2594150"/>
          </a:xfrm>
          <a:prstGeom prst="rect">
            <a:avLst/>
          </a:prstGeom>
          <a:noFill/>
          <a:ln>
            <a:noFill/>
          </a:ln>
        </p:spPr>
      </p:pic>
      <p:sp>
        <p:nvSpPr>
          <p:cNvPr id="336" name="Google Shape;336;p11"/>
          <p:cNvSpPr txBox="1"/>
          <p:nvPr/>
        </p:nvSpPr>
        <p:spPr>
          <a:xfrm>
            <a:off x="3041450" y="3753900"/>
            <a:ext cx="35484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latin typeface="Times New Roman"/>
                <a:ea typeface="Times New Roman"/>
                <a:cs typeface="Times New Roman"/>
                <a:sym typeface="Times New Roman"/>
              </a:rPr>
              <a:t>BPMN Konsultasi Perawatan Gigi dan Mulut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nny Paper Airplanes Lesson for Kids by Slidesgo">
  <a:themeElements>
    <a:clrScheme name="Simple Light">
      <a:dk1>
        <a:srgbClr val="585858"/>
      </a:dk1>
      <a:lt1>
        <a:srgbClr val="FFFFFF"/>
      </a:lt1>
      <a:dk2>
        <a:srgbClr val="C0ECF7"/>
      </a:dk2>
      <a:lt2>
        <a:srgbClr val="EC607E"/>
      </a:lt2>
      <a:accent1>
        <a:srgbClr val="0F667C"/>
      </a:accent1>
      <a:accent2>
        <a:srgbClr val="FFE177"/>
      </a:accent2>
      <a:accent3>
        <a:srgbClr val="FFA8C1"/>
      </a:accent3>
      <a:accent4>
        <a:srgbClr val="D5B0EC"/>
      </a:accent4>
      <a:accent5>
        <a:srgbClr val="DAF3B1"/>
      </a:accent5>
      <a:accent6>
        <a:srgbClr val="FFFCF1"/>
      </a:accent6>
      <a:hlink>
        <a:srgbClr val="F767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